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_rels/notesSlide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media/image1.png" ContentType="image/png"/>
  <Override PartName="/ppt/media/image2.png" ContentType="image/png"/>
  <Override PartName="/ppt/media/image4.jpeg" ContentType="image/jpeg"/>
  <Override PartName="/ppt/media/image3.png" ContentType="image/png"/>
  <Override PartName="/ppt/media/image5.png" ContentType="image/png"/>
  <Override PartName="/ppt/media/image6.png" ContentType="image/png"/>
  <Override PartName="/ppt/media/image7.png" ContentType="image/png"/>
  <Override PartName="/ppt/media/image8.png" ContentType="image/png"/>
  <Override PartName="/ppt/media/image9.jpeg" ContentType="image/jpeg"/>
  <Override PartName="/ppt/media/image10.jpeg" ContentType="image/jpeg"/>
  <Override PartName="/ppt/media/image11.png" ContentType="image/png"/>
  <Override PartName="/ppt/media/image12.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Lst>
  <p:sldSz cx="12192000" cy="6858000"/>
  <p:notesSz cx="12192000" cy="6858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notesMaster" Target="notesMasters/notesMaster1.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r>
              <a:rPr b="0" lang="en-US" sz="4400" strike="noStrike" u="none">
                <a:solidFill>
                  <a:srgbClr val="000000"/>
                </a:solidFill>
                <a:uFillTx/>
                <a:latin typeface="Arial"/>
              </a:rPr>
              <a:t>Click to move the slide</a:t>
            </a:r>
            <a:endParaRPr b="0" lang="en-US" sz="4400" strike="noStrike" u="none">
              <a:solidFill>
                <a:srgbClr val="000000"/>
              </a:solidFill>
              <a:uFillTx/>
              <a:latin typeface="Arial"/>
            </a:endParaRPr>
          </a:p>
        </p:txBody>
      </p:sp>
      <p:sp>
        <p:nvSpPr>
          <p:cNvPr id="120"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trike="noStrike" u="none">
                <a:solidFill>
                  <a:srgbClr val="000000"/>
                </a:solidFill>
                <a:uFillTx/>
                <a:latin typeface="Arial"/>
              </a:rPr>
              <a:t>Click to edit the notes format</a:t>
            </a:r>
            <a:endParaRPr b="0" lang="en-US" sz="2000" strike="noStrike" u="none">
              <a:solidFill>
                <a:srgbClr val="000000"/>
              </a:solidFill>
              <a:uFillTx/>
              <a:latin typeface="Arial"/>
            </a:endParaRPr>
          </a:p>
        </p:txBody>
      </p:sp>
      <p:sp>
        <p:nvSpPr>
          <p:cNvPr id="121"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trike="noStrike" u="none">
                <a:solidFill>
                  <a:srgbClr val="000000"/>
                </a:solidFill>
                <a:uFillTx/>
                <a:latin typeface="Times New Roman"/>
              </a:rPr>
              <a:t>&lt;header&gt;</a:t>
            </a:r>
            <a:endParaRPr b="0" lang="en-US" sz="1400" strike="noStrike" u="none">
              <a:solidFill>
                <a:srgbClr val="000000"/>
              </a:solidFill>
              <a:uFillTx/>
              <a:latin typeface="Times New Roman"/>
            </a:endParaRPr>
          </a:p>
        </p:txBody>
      </p:sp>
      <p:sp>
        <p:nvSpPr>
          <p:cNvPr id="122" name="PlaceHolder 4"/>
          <p:cNvSpPr>
            <a:spLocks noGrp="1"/>
          </p:cNvSpPr>
          <p:nvPr>
            <p:ph type="dt" idx="22"/>
          </p:nvPr>
        </p:nvSpPr>
        <p:spPr>
          <a:xfrm>
            <a:off x="4399200" y="0"/>
            <a:ext cx="3372840" cy="502560"/>
          </a:xfrm>
          <a:prstGeom prst="rect">
            <a:avLst/>
          </a:prstGeom>
          <a:noFill/>
          <a:ln w="0">
            <a:noFill/>
          </a:ln>
        </p:spPr>
        <p:txBody>
          <a:bodyPr lIns="0" rIns="0" tIns="0" bIns="0" anchor="t">
            <a:noAutofit/>
          </a:bodyPr>
          <a:lstStyle>
            <a:lvl1pPr indent="0" algn="r">
              <a:buNone/>
              <a:defRPr b="0" lang="en-US" sz="1400" strike="noStrike" u="none">
                <a:solidFill>
                  <a:srgbClr val="000000"/>
                </a:solidFill>
                <a:uFillTx/>
                <a:latin typeface="Times New Roman"/>
              </a:defRPr>
            </a:lvl1pPr>
          </a:lstStyle>
          <a:p>
            <a:pPr indent="0" algn="r">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
        <p:nvSpPr>
          <p:cNvPr id="123" name="PlaceHolder 5"/>
          <p:cNvSpPr>
            <a:spLocks noGrp="1"/>
          </p:cNvSpPr>
          <p:nvPr>
            <p:ph type="ftr" idx="23"/>
          </p:nvPr>
        </p:nvSpPr>
        <p:spPr>
          <a:xfrm>
            <a:off x="0" y="9555480"/>
            <a:ext cx="3372840" cy="502560"/>
          </a:xfrm>
          <a:prstGeom prst="rect">
            <a:avLst/>
          </a:prstGeom>
          <a:noFill/>
          <a:ln w="0">
            <a:noFill/>
          </a:ln>
        </p:spPr>
        <p:txBody>
          <a:bodyPr lIns="0" rIns="0" tIns="0" bIns="0" anchor="b">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24" name="PlaceHolder 6"/>
          <p:cNvSpPr>
            <a:spLocks noGrp="1"/>
          </p:cNvSpPr>
          <p:nvPr>
            <p:ph type="sldNum" idx="24"/>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trike="noStrike" u="none">
                <a:solidFill>
                  <a:srgbClr val="000000"/>
                </a:solidFill>
                <a:uFillTx/>
                <a:latin typeface="Times New Roman"/>
              </a:defRPr>
            </a:lvl1pPr>
          </a:lstStyle>
          <a:p>
            <a:pPr indent="0" algn="r">
              <a:buNone/>
            </a:pPr>
            <a:fld id="{9142788D-55B5-4C1D-B68D-E0F320854DCB}" type="slidenum">
              <a:rPr b="0" lang="en-US" sz="1400" strike="noStrike" u="none">
                <a:solidFill>
                  <a:srgbClr val="000000"/>
                </a:solidFill>
                <a:uFillTx/>
                <a:latin typeface="Times New Roman"/>
              </a:rPr>
              <a:t>&lt;number&gt;</a:t>
            </a:fld>
            <a:endParaRPr b="0" lang="en-US"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sldImg"/>
          </p:nvPr>
        </p:nvSpPr>
        <p:spPr>
          <a:xfrm>
            <a:off x="4038480" y="857160"/>
            <a:ext cx="4114080" cy="2313720"/>
          </a:xfrm>
          <a:prstGeom prst="rect">
            <a:avLst/>
          </a:prstGeom>
          <a:ln w="0">
            <a:noFill/>
          </a:ln>
        </p:spPr>
      </p:sp>
      <p:sp>
        <p:nvSpPr>
          <p:cNvPr id="249" name="PlaceHolder 2"/>
          <p:cNvSpPr>
            <a:spLocks noGrp="1"/>
          </p:cNvSpPr>
          <p:nvPr>
            <p:ph type="body"/>
          </p:nvPr>
        </p:nvSpPr>
        <p:spPr>
          <a:xfrm>
            <a:off x="1219320" y="3300480"/>
            <a:ext cx="9752760" cy="26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250" name="PlaceHolder 3"/>
          <p:cNvSpPr>
            <a:spLocks noGrp="1"/>
          </p:cNvSpPr>
          <p:nvPr>
            <p:ph type="sldNum" idx="32"/>
          </p:nvPr>
        </p:nvSpPr>
        <p:spPr>
          <a:xfrm>
            <a:off x="6905520" y="6513480"/>
            <a:ext cx="5282640" cy="34380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IN" sz="1200" strike="noStrike" u="none">
                <a:solidFill>
                  <a:srgbClr val="000000"/>
                </a:solidFill>
                <a:uFillTx/>
                <a:latin typeface="Times New Roman"/>
              </a:defRPr>
            </a:lvl1pPr>
          </a:lstStyle>
          <a:p>
            <a:pPr indent="0" algn="r">
              <a:lnSpc>
                <a:spcPct val="100000"/>
              </a:lnSpc>
              <a:buNone/>
              <a:tabLst>
                <a:tab algn="l" pos="0"/>
              </a:tabLst>
            </a:pPr>
            <a:fld id="{96C974A1-4AF5-460E-837B-0DD9FCD3D680}" type="slidenum">
              <a:rPr b="0" lang="en-IN"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755280" y="385560"/>
            <a:ext cx="10680480" cy="75744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16"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3A8F84F-FAFD-4C09-8F1D-14E6F26C3685}"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55280" y="385560"/>
            <a:ext cx="10680480" cy="75744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33"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1D90A170-6BC0-4D04-B992-3C4838596247}"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wo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755280" y="385560"/>
            <a:ext cx="10680480" cy="75744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50"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D71D1B27-FBBE-446D-AB0D-2E91356C4D87}"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755280" y="385560"/>
            <a:ext cx="10680480" cy="75744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67"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3EB0875E-FD7C-4FED-B3BE-A3E227034D39}"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p:spTree>
      <p:nvGrpSpPr>
        <p:cNvPr id="1" name=""/>
        <p:cNvGrpSpPr/>
        <p:nvPr/>
      </p:nvGrpSpPr>
      <p:grpSpPr>
        <a:xfrm>
          <a:off x="0" y="0"/>
          <a:ext cx="0" cy="0"/>
          <a:chOff x="0" y="0"/>
          <a:chExt cx="0" cy="0"/>
        </a:xfrm>
      </p:grpSpPr>
      <p:sp>
        <p:nvSpPr>
          <p:cNvPr id="83" name="PlaceHolder 1"/>
          <p:cNvSpPr>
            <a:spLocks noGrp="1"/>
          </p:cNvSpPr>
          <p:nvPr>
            <p:ph type="title"/>
          </p:nvPr>
        </p:nvSpPr>
        <p:spPr>
          <a:xfrm>
            <a:off x="755280" y="385560"/>
            <a:ext cx="10680480" cy="75744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84"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33F55FEC-FDA3-4D3B-9945-1D9AFF03C45C}"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1">
    <p:spTree>
      <p:nvGrpSpPr>
        <p:cNvPr id="1" name=""/>
        <p:cNvGrpSpPr/>
        <p:nvPr/>
      </p:nvGrpSpPr>
      <p:grpSpPr>
        <a:xfrm>
          <a:off x="0" y="0"/>
          <a:ext cx="0" cy="0"/>
          <a:chOff x="0" y="0"/>
          <a:chExt cx="0" cy="0"/>
        </a:xfrm>
      </p:grpSpPr>
      <p:sp>
        <p:nvSpPr>
          <p:cNvPr id="100" name="PlaceHolder 1"/>
          <p:cNvSpPr>
            <a:spLocks noGrp="1"/>
          </p:cNvSpPr>
          <p:nvPr>
            <p:ph type="title"/>
          </p:nvPr>
        </p:nvSpPr>
        <p:spPr>
          <a:xfrm>
            <a:off x="755280" y="385560"/>
            <a:ext cx="10680480" cy="75744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101" name="PlaceHolder 2"/>
          <p:cNvSpPr>
            <a:spLocks noGrp="1"/>
          </p:cNvSpPr>
          <p:nvPr>
            <p:ph type="subTitle"/>
          </p:nvPr>
        </p:nvSpPr>
        <p:spPr>
          <a:xfrm>
            <a:off x="609480" y="1604520"/>
            <a:ext cx="10972080" cy="397692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33606862-CF7B-4633-88A2-AC28F0F6D03E}"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Blank">
    <p:spTree>
      <p:nvGrpSpPr>
        <p:cNvPr id="1" name=""/>
        <p:cNvGrpSpPr/>
        <p:nvPr/>
      </p:nvGrpSpPr>
      <p:grpSpPr>
        <a:xfrm>
          <a:off x="0" y="0"/>
          <a:ext cx="0" cy="0"/>
          <a:chOff x="0" y="0"/>
          <a:chExt cx="0" cy="0"/>
        </a:xfrm>
      </p:grpSpPr>
      <p:sp>
        <p:nvSpPr>
          <p:cNvPr id="117" name="PlaceHolder 1"/>
          <p:cNvSpPr>
            <a:spLocks noGrp="1"/>
          </p:cNvSpPr>
          <p:nvPr>
            <p:ph type="title"/>
          </p:nvPr>
        </p:nvSpPr>
        <p:spPr>
          <a:xfrm>
            <a:off x="755280" y="385560"/>
            <a:ext cx="10680480" cy="75744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118"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F0656786-019C-4039-A313-804E9C4C3B41}" type="slidenum">
              <a:t>&lt;#&gt;</a:t>
            </a:fld>
          </a:p>
        </p:txBody>
      </p:sp>
      <p:sp>
        <p:nvSpPr>
          <p:cNvPr id="6" name="PlaceHolder 5"/>
          <p:cNvSpPr>
            <a:spLocks noGrp="1"/>
          </p:cNvSpPr>
          <p:nvPr>
            <p:ph type="dt" idx="2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bg object 16"/>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 name="bg object 17"/>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 name="bg object 18"/>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3" name="bg object 19"/>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4" name="bg object 20"/>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5" name="bg object 21"/>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6" name="bg object 22"/>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7" name="bg object 23"/>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8" name="bg object 24"/>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9" name="bg object 25"/>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0" name="PlaceHolder 1"/>
          <p:cNvSpPr>
            <a:spLocks noGrp="1"/>
          </p:cNvSpPr>
          <p:nvPr>
            <p:ph type="title"/>
          </p:nvPr>
        </p:nvSpPr>
        <p:spPr>
          <a:xfrm>
            <a:off x="755280" y="385560"/>
            <a:ext cx="10680480" cy="75744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1"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12" name="PlaceHolder 3"/>
          <p:cNvSpPr>
            <a:spLocks noGrp="1"/>
          </p:cNvSpPr>
          <p:nvPr>
            <p:ph type="ftr" idx="1"/>
          </p:nvPr>
        </p:nvSpPr>
        <p:spPr>
          <a:xfrm>
            <a:off x="414540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3" name="PlaceHolder 4"/>
          <p:cNvSpPr>
            <a:spLocks noGrp="1"/>
          </p:cNvSpPr>
          <p:nvPr>
            <p:ph type="sldNum" idx="2"/>
          </p:nvPr>
        </p:nvSpPr>
        <p:spPr>
          <a:xfrm>
            <a:off x="11353320" y="6473160"/>
            <a:ext cx="150480" cy="191160"/>
          </a:xfrm>
          <a:prstGeom prst="rect">
            <a:avLst/>
          </a:prstGeom>
          <a:noFill/>
          <a:ln w="0">
            <a:noFill/>
          </a:ln>
        </p:spPr>
        <p:txBody>
          <a:bodyPr lIns="0" rIns="0" tIns="0" bIns="0" anchor="t">
            <a:noAutofit/>
          </a:bodyPr>
          <a:lstStyle>
            <a:lvl1pPr marL="38160" indent="0" defTabSz="914400">
              <a:lnSpc>
                <a:spcPct val="100000"/>
              </a:lnSpc>
              <a:spcBef>
                <a:spcPts val="54"/>
              </a:spcBef>
              <a:buNone/>
              <a:tabLst>
                <a:tab algn="l" pos="0"/>
              </a:tabLst>
              <a:defRPr b="0" lang="en-US" sz="1100" spc="11" strike="noStrike" u="none">
                <a:solidFill>
                  <a:srgbClr val="2d936b"/>
                </a:solidFill>
                <a:uFillTx/>
                <a:latin typeface="Trebuchet MS"/>
              </a:defRPr>
            </a:lvl1pPr>
          </a:lstStyle>
          <a:p>
            <a:pPr marL="38160" indent="0" defTabSz="914400">
              <a:lnSpc>
                <a:spcPct val="100000"/>
              </a:lnSpc>
              <a:spcBef>
                <a:spcPts val="54"/>
              </a:spcBef>
              <a:buNone/>
              <a:tabLst>
                <a:tab algn="l" pos="0"/>
              </a:tabLst>
            </a:pPr>
            <a:fld id="{EB9CFB11-74A0-46BB-ADB1-0135496DF1C8}"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
        <p:nvSpPr>
          <p:cNvPr id="14" name="PlaceHolder 5"/>
          <p:cNvSpPr>
            <a:spLocks noGrp="1"/>
          </p:cNvSpPr>
          <p:nvPr>
            <p:ph type="dt" idx="3"/>
          </p:nvPr>
        </p:nvSpPr>
        <p:spPr>
          <a:xfrm>
            <a:off x="609480" y="6378120"/>
            <a:ext cx="2803320" cy="34236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 name="bg object 16"/>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8" name="bg object 17"/>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9" name="bg object 18"/>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0" name="bg object 19"/>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1" name="bg object 20"/>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2" name="bg object 21"/>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3" name="bg object 22"/>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4" name="bg object 23"/>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5" name="bg object 24"/>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6" name="bg object 25"/>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7" name="PlaceHolder 1"/>
          <p:cNvSpPr>
            <a:spLocks noGrp="1"/>
          </p:cNvSpPr>
          <p:nvPr>
            <p:ph type="title"/>
          </p:nvPr>
        </p:nvSpPr>
        <p:spPr>
          <a:xfrm>
            <a:off x="755280" y="385560"/>
            <a:ext cx="10680480" cy="75744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28"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29" name="PlaceHolder 3"/>
          <p:cNvSpPr>
            <a:spLocks noGrp="1"/>
          </p:cNvSpPr>
          <p:nvPr>
            <p:ph type="ftr" idx="4"/>
          </p:nvPr>
        </p:nvSpPr>
        <p:spPr>
          <a:xfrm>
            <a:off x="414540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30" name="PlaceHolder 4"/>
          <p:cNvSpPr>
            <a:spLocks noGrp="1"/>
          </p:cNvSpPr>
          <p:nvPr>
            <p:ph type="sldNum" idx="5"/>
          </p:nvPr>
        </p:nvSpPr>
        <p:spPr>
          <a:xfrm>
            <a:off x="11353320" y="6473160"/>
            <a:ext cx="150480" cy="191160"/>
          </a:xfrm>
          <a:prstGeom prst="rect">
            <a:avLst/>
          </a:prstGeom>
          <a:noFill/>
          <a:ln w="0">
            <a:noFill/>
          </a:ln>
        </p:spPr>
        <p:txBody>
          <a:bodyPr lIns="0" rIns="0" tIns="0" bIns="0" anchor="t">
            <a:noAutofit/>
          </a:bodyPr>
          <a:lstStyle>
            <a:lvl1pPr marL="38160" indent="0" defTabSz="914400">
              <a:lnSpc>
                <a:spcPct val="100000"/>
              </a:lnSpc>
              <a:spcBef>
                <a:spcPts val="54"/>
              </a:spcBef>
              <a:buNone/>
              <a:tabLst>
                <a:tab algn="l" pos="0"/>
              </a:tabLst>
              <a:defRPr b="0" lang="en-US" sz="1100" spc="11" strike="noStrike" u="none">
                <a:solidFill>
                  <a:srgbClr val="2d936b"/>
                </a:solidFill>
                <a:uFillTx/>
                <a:latin typeface="Trebuchet MS"/>
              </a:defRPr>
            </a:lvl1pPr>
          </a:lstStyle>
          <a:p>
            <a:pPr marL="38160" indent="0" defTabSz="914400">
              <a:lnSpc>
                <a:spcPct val="100000"/>
              </a:lnSpc>
              <a:spcBef>
                <a:spcPts val="54"/>
              </a:spcBef>
              <a:buNone/>
              <a:tabLst>
                <a:tab algn="l" pos="0"/>
              </a:tabLst>
            </a:pPr>
            <a:fld id="{E6C06D25-29CE-4F48-9AA3-B92782BCF1E6}"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
        <p:nvSpPr>
          <p:cNvPr id="31" name="PlaceHolder 5"/>
          <p:cNvSpPr>
            <a:spLocks noGrp="1"/>
          </p:cNvSpPr>
          <p:nvPr>
            <p:ph type="dt" idx="6"/>
          </p:nvPr>
        </p:nvSpPr>
        <p:spPr>
          <a:xfrm>
            <a:off x="609480" y="6378120"/>
            <a:ext cx="2803320" cy="34236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4" name="bg object 16"/>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35" name="bg object 17"/>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36" name="bg object 18"/>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37" name="bg object 19"/>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38" name="bg object 20"/>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39" name="bg object 21"/>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40" name="bg object 22"/>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41" name="bg object 23"/>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42" name="bg object 24"/>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43" name="bg object 25"/>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44" name="PlaceHolder 1"/>
          <p:cNvSpPr>
            <a:spLocks noGrp="1"/>
          </p:cNvSpPr>
          <p:nvPr>
            <p:ph type="title"/>
          </p:nvPr>
        </p:nvSpPr>
        <p:spPr>
          <a:xfrm>
            <a:off x="755280" y="385560"/>
            <a:ext cx="10680480" cy="75744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45"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46" name="PlaceHolder 3"/>
          <p:cNvSpPr>
            <a:spLocks noGrp="1"/>
          </p:cNvSpPr>
          <p:nvPr>
            <p:ph type="ftr" idx="7"/>
          </p:nvPr>
        </p:nvSpPr>
        <p:spPr>
          <a:xfrm>
            <a:off x="414540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47" name="PlaceHolder 4"/>
          <p:cNvSpPr>
            <a:spLocks noGrp="1"/>
          </p:cNvSpPr>
          <p:nvPr>
            <p:ph type="sldNum" idx="8"/>
          </p:nvPr>
        </p:nvSpPr>
        <p:spPr>
          <a:xfrm>
            <a:off x="11353320" y="6473160"/>
            <a:ext cx="150480" cy="191160"/>
          </a:xfrm>
          <a:prstGeom prst="rect">
            <a:avLst/>
          </a:prstGeom>
          <a:noFill/>
          <a:ln w="0">
            <a:noFill/>
          </a:ln>
        </p:spPr>
        <p:txBody>
          <a:bodyPr lIns="0" rIns="0" tIns="0" bIns="0" anchor="t">
            <a:noAutofit/>
          </a:bodyPr>
          <a:lstStyle>
            <a:lvl1pPr marL="38160" indent="0" defTabSz="914400">
              <a:lnSpc>
                <a:spcPct val="100000"/>
              </a:lnSpc>
              <a:spcBef>
                <a:spcPts val="54"/>
              </a:spcBef>
              <a:buNone/>
              <a:tabLst>
                <a:tab algn="l" pos="0"/>
              </a:tabLst>
              <a:defRPr b="0" lang="en-US" sz="1100" spc="11" strike="noStrike" u="none">
                <a:solidFill>
                  <a:srgbClr val="2d936b"/>
                </a:solidFill>
                <a:uFillTx/>
                <a:latin typeface="Trebuchet MS"/>
              </a:defRPr>
            </a:lvl1pPr>
          </a:lstStyle>
          <a:p>
            <a:pPr marL="38160" indent="0" defTabSz="914400">
              <a:lnSpc>
                <a:spcPct val="100000"/>
              </a:lnSpc>
              <a:spcBef>
                <a:spcPts val="54"/>
              </a:spcBef>
              <a:buNone/>
              <a:tabLst>
                <a:tab algn="l" pos="0"/>
              </a:tabLst>
            </a:pPr>
            <a:fld id="{2546F4F3-F824-4E6D-9BEA-906C3D6773E6}"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
        <p:nvSpPr>
          <p:cNvPr id="48" name="PlaceHolder 5"/>
          <p:cNvSpPr>
            <a:spLocks noGrp="1"/>
          </p:cNvSpPr>
          <p:nvPr>
            <p:ph type="dt" idx="9"/>
          </p:nvPr>
        </p:nvSpPr>
        <p:spPr>
          <a:xfrm>
            <a:off x="609480" y="6378120"/>
            <a:ext cx="2803320" cy="34236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1" name="bg object 16"/>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52" name="bg object 17"/>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53" name="bg object 18"/>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54" name="bg object 19"/>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55" name="bg object 20"/>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56" name="bg object 21"/>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57" name="bg object 22"/>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58" name="bg object 23"/>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59" name="bg object 24"/>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60" name="bg object 25"/>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61" name="PlaceHolder 1"/>
          <p:cNvSpPr>
            <a:spLocks noGrp="1"/>
          </p:cNvSpPr>
          <p:nvPr>
            <p:ph type="title"/>
          </p:nvPr>
        </p:nvSpPr>
        <p:spPr>
          <a:xfrm>
            <a:off x="755280" y="385560"/>
            <a:ext cx="10680480" cy="75744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62"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63" name="PlaceHolder 3"/>
          <p:cNvSpPr>
            <a:spLocks noGrp="1"/>
          </p:cNvSpPr>
          <p:nvPr>
            <p:ph type="ftr" idx="10"/>
          </p:nvPr>
        </p:nvSpPr>
        <p:spPr>
          <a:xfrm>
            <a:off x="414540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64" name="PlaceHolder 4"/>
          <p:cNvSpPr>
            <a:spLocks noGrp="1"/>
          </p:cNvSpPr>
          <p:nvPr>
            <p:ph type="sldNum" idx="11"/>
          </p:nvPr>
        </p:nvSpPr>
        <p:spPr>
          <a:xfrm>
            <a:off x="11353320" y="6473160"/>
            <a:ext cx="150480" cy="191160"/>
          </a:xfrm>
          <a:prstGeom prst="rect">
            <a:avLst/>
          </a:prstGeom>
          <a:noFill/>
          <a:ln w="0">
            <a:noFill/>
          </a:ln>
        </p:spPr>
        <p:txBody>
          <a:bodyPr lIns="0" rIns="0" tIns="0" bIns="0" anchor="t">
            <a:noAutofit/>
          </a:bodyPr>
          <a:lstStyle>
            <a:lvl1pPr marL="38160" indent="0" defTabSz="914400">
              <a:lnSpc>
                <a:spcPct val="100000"/>
              </a:lnSpc>
              <a:spcBef>
                <a:spcPts val="54"/>
              </a:spcBef>
              <a:buNone/>
              <a:tabLst>
                <a:tab algn="l" pos="0"/>
              </a:tabLst>
              <a:defRPr b="0" lang="en-US" sz="1100" spc="11" strike="noStrike" u="none">
                <a:solidFill>
                  <a:srgbClr val="2d936b"/>
                </a:solidFill>
                <a:uFillTx/>
                <a:latin typeface="Trebuchet MS"/>
              </a:defRPr>
            </a:lvl1pPr>
          </a:lstStyle>
          <a:p>
            <a:pPr marL="38160" indent="0" defTabSz="914400">
              <a:lnSpc>
                <a:spcPct val="100000"/>
              </a:lnSpc>
              <a:spcBef>
                <a:spcPts val="54"/>
              </a:spcBef>
              <a:buNone/>
              <a:tabLst>
                <a:tab algn="l" pos="0"/>
              </a:tabLst>
            </a:pPr>
            <a:fld id="{DD92E394-9B32-44DE-8DDB-A339A5D2C0AC}"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
        <p:nvSpPr>
          <p:cNvPr id="65" name="PlaceHolder 5"/>
          <p:cNvSpPr>
            <a:spLocks noGrp="1"/>
          </p:cNvSpPr>
          <p:nvPr>
            <p:ph type="dt" idx="12"/>
          </p:nvPr>
        </p:nvSpPr>
        <p:spPr>
          <a:xfrm>
            <a:off x="609480" y="6378120"/>
            <a:ext cx="2803320" cy="34236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8" name="bg object 16"/>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69" name="bg object 17"/>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70" name="bg object 18"/>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71" name="bg object 19"/>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72" name="bg object 20"/>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73" name="bg object 21"/>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74" name="bg object 22"/>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75" name="bg object 23"/>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76" name="bg object 24"/>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77" name="bg object 25"/>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78" name="PlaceHolder 1"/>
          <p:cNvSpPr>
            <a:spLocks noGrp="1"/>
          </p:cNvSpPr>
          <p:nvPr>
            <p:ph type="title"/>
          </p:nvPr>
        </p:nvSpPr>
        <p:spPr>
          <a:xfrm>
            <a:off x="755280" y="385560"/>
            <a:ext cx="10680480" cy="75744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79"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80" name="PlaceHolder 3"/>
          <p:cNvSpPr>
            <a:spLocks noGrp="1"/>
          </p:cNvSpPr>
          <p:nvPr>
            <p:ph type="ftr" idx="13"/>
          </p:nvPr>
        </p:nvSpPr>
        <p:spPr>
          <a:xfrm>
            <a:off x="414540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81" name="PlaceHolder 4"/>
          <p:cNvSpPr>
            <a:spLocks noGrp="1"/>
          </p:cNvSpPr>
          <p:nvPr>
            <p:ph type="sldNum" idx="14"/>
          </p:nvPr>
        </p:nvSpPr>
        <p:spPr>
          <a:xfrm>
            <a:off x="11353320" y="6473160"/>
            <a:ext cx="150480" cy="191160"/>
          </a:xfrm>
          <a:prstGeom prst="rect">
            <a:avLst/>
          </a:prstGeom>
          <a:noFill/>
          <a:ln w="0">
            <a:noFill/>
          </a:ln>
        </p:spPr>
        <p:txBody>
          <a:bodyPr lIns="0" rIns="0" tIns="0" bIns="0" anchor="t">
            <a:noAutofit/>
          </a:bodyPr>
          <a:lstStyle>
            <a:lvl1pPr marL="38160" indent="0" defTabSz="914400">
              <a:lnSpc>
                <a:spcPct val="100000"/>
              </a:lnSpc>
              <a:spcBef>
                <a:spcPts val="54"/>
              </a:spcBef>
              <a:buNone/>
              <a:tabLst>
                <a:tab algn="l" pos="0"/>
              </a:tabLst>
              <a:defRPr b="0" lang="en-US" sz="1100" spc="11" strike="noStrike" u="none">
                <a:solidFill>
                  <a:srgbClr val="2d936b"/>
                </a:solidFill>
                <a:uFillTx/>
                <a:latin typeface="Trebuchet MS"/>
              </a:defRPr>
            </a:lvl1pPr>
          </a:lstStyle>
          <a:p>
            <a:pPr marL="38160" indent="0" defTabSz="914400">
              <a:lnSpc>
                <a:spcPct val="100000"/>
              </a:lnSpc>
              <a:spcBef>
                <a:spcPts val="54"/>
              </a:spcBef>
              <a:buNone/>
              <a:tabLst>
                <a:tab algn="l" pos="0"/>
              </a:tabLst>
            </a:pPr>
            <a:fld id="{11319FD9-B817-439A-A688-42DB13018FC6}"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
        <p:nvSpPr>
          <p:cNvPr id="82" name="PlaceHolder 5"/>
          <p:cNvSpPr>
            <a:spLocks noGrp="1"/>
          </p:cNvSpPr>
          <p:nvPr>
            <p:ph type="dt" idx="15"/>
          </p:nvPr>
        </p:nvSpPr>
        <p:spPr>
          <a:xfrm>
            <a:off x="609480" y="6378120"/>
            <a:ext cx="2803320" cy="34236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5" name="bg object 16"/>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86" name="bg object 17"/>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87" name="bg object 18"/>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88" name="bg object 19"/>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89" name="bg object 20"/>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90" name="bg object 21"/>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91" name="bg object 22"/>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92" name="bg object 23"/>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93" name="bg object 24"/>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94" name="bg object 25"/>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95" name="PlaceHolder 1"/>
          <p:cNvSpPr>
            <a:spLocks noGrp="1"/>
          </p:cNvSpPr>
          <p:nvPr>
            <p:ph type="title"/>
          </p:nvPr>
        </p:nvSpPr>
        <p:spPr>
          <a:xfrm>
            <a:off x="755280" y="385560"/>
            <a:ext cx="10680480" cy="75744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96" name="PlaceHolder 2"/>
          <p:cNvSpPr>
            <a:spLocks noGrp="1"/>
          </p:cNvSpPr>
          <p:nvPr>
            <p:ph type="ftr" idx="16"/>
          </p:nvPr>
        </p:nvSpPr>
        <p:spPr>
          <a:xfrm>
            <a:off x="414540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97" name="PlaceHolder 3"/>
          <p:cNvSpPr>
            <a:spLocks noGrp="1"/>
          </p:cNvSpPr>
          <p:nvPr>
            <p:ph type="sldNum" idx="17"/>
          </p:nvPr>
        </p:nvSpPr>
        <p:spPr>
          <a:xfrm>
            <a:off x="11353320" y="6473160"/>
            <a:ext cx="150480" cy="191160"/>
          </a:xfrm>
          <a:prstGeom prst="rect">
            <a:avLst/>
          </a:prstGeom>
          <a:noFill/>
          <a:ln w="0">
            <a:noFill/>
          </a:ln>
        </p:spPr>
        <p:txBody>
          <a:bodyPr lIns="0" rIns="0" tIns="0" bIns="0" anchor="t">
            <a:noAutofit/>
          </a:bodyPr>
          <a:lstStyle>
            <a:lvl1pPr marL="38160" indent="0" defTabSz="914400">
              <a:lnSpc>
                <a:spcPct val="100000"/>
              </a:lnSpc>
              <a:spcBef>
                <a:spcPts val="54"/>
              </a:spcBef>
              <a:buNone/>
              <a:tabLst>
                <a:tab algn="l" pos="0"/>
              </a:tabLst>
              <a:defRPr b="0" lang="en-US" sz="1100" spc="11" strike="noStrike" u="none">
                <a:solidFill>
                  <a:srgbClr val="2d936b"/>
                </a:solidFill>
                <a:uFillTx/>
                <a:latin typeface="Trebuchet MS"/>
              </a:defRPr>
            </a:lvl1pPr>
          </a:lstStyle>
          <a:p>
            <a:pPr marL="38160" indent="0" defTabSz="914400">
              <a:lnSpc>
                <a:spcPct val="100000"/>
              </a:lnSpc>
              <a:spcBef>
                <a:spcPts val="54"/>
              </a:spcBef>
              <a:buNone/>
              <a:tabLst>
                <a:tab algn="l" pos="0"/>
              </a:tabLst>
            </a:pPr>
            <a:fld id="{B7F8A1CF-F25F-4350-9624-1C3913E9AB56}"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
        <p:nvSpPr>
          <p:cNvPr id="98" name="PlaceHolder 4"/>
          <p:cNvSpPr>
            <a:spLocks noGrp="1"/>
          </p:cNvSpPr>
          <p:nvPr>
            <p:ph type="dt" idx="18"/>
          </p:nvPr>
        </p:nvSpPr>
        <p:spPr>
          <a:xfrm>
            <a:off x="609480" y="6378120"/>
            <a:ext cx="2803320" cy="34236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
        <p:nvSpPr>
          <p:cNvPr id="9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2" name="bg object 16"/>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03" name="bg object 17"/>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04" name="bg object 18"/>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05" name="bg object 19"/>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06" name="bg object 20"/>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07" name="bg object 21"/>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08" name="bg object 22"/>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09" name="bg object 23"/>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10" name="bg object 24"/>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11" name="bg object 25"/>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12" name="PlaceHolder 1"/>
          <p:cNvSpPr>
            <a:spLocks noGrp="1"/>
          </p:cNvSpPr>
          <p:nvPr>
            <p:ph type="title"/>
          </p:nvPr>
        </p:nvSpPr>
        <p:spPr>
          <a:xfrm>
            <a:off x="755280" y="385560"/>
            <a:ext cx="10680480" cy="75744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13"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114" name="PlaceHolder 3"/>
          <p:cNvSpPr>
            <a:spLocks noGrp="1"/>
          </p:cNvSpPr>
          <p:nvPr>
            <p:ph type="ftr" idx="19"/>
          </p:nvPr>
        </p:nvSpPr>
        <p:spPr>
          <a:xfrm>
            <a:off x="414540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15" name="PlaceHolder 4"/>
          <p:cNvSpPr>
            <a:spLocks noGrp="1"/>
          </p:cNvSpPr>
          <p:nvPr>
            <p:ph type="sldNum" idx="20"/>
          </p:nvPr>
        </p:nvSpPr>
        <p:spPr>
          <a:xfrm>
            <a:off x="11353320" y="6473160"/>
            <a:ext cx="150480" cy="191160"/>
          </a:xfrm>
          <a:prstGeom prst="rect">
            <a:avLst/>
          </a:prstGeom>
          <a:noFill/>
          <a:ln w="0">
            <a:noFill/>
          </a:ln>
        </p:spPr>
        <p:txBody>
          <a:bodyPr lIns="0" rIns="0" tIns="0" bIns="0" anchor="t">
            <a:noAutofit/>
          </a:bodyPr>
          <a:lstStyle>
            <a:lvl1pPr marL="38160" indent="0" defTabSz="914400">
              <a:lnSpc>
                <a:spcPct val="100000"/>
              </a:lnSpc>
              <a:spcBef>
                <a:spcPts val="54"/>
              </a:spcBef>
              <a:buNone/>
              <a:tabLst>
                <a:tab algn="l" pos="0"/>
              </a:tabLst>
              <a:defRPr b="0" lang="en-US" sz="1100" spc="11" strike="noStrike" u="none">
                <a:solidFill>
                  <a:srgbClr val="2d936b"/>
                </a:solidFill>
                <a:uFillTx/>
                <a:latin typeface="Trebuchet MS"/>
              </a:defRPr>
            </a:lvl1pPr>
          </a:lstStyle>
          <a:p>
            <a:pPr marL="38160" indent="0" defTabSz="914400">
              <a:lnSpc>
                <a:spcPct val="100000"/>
              </a:lnSpc>
              <a:spcBef>
                <a:spcPts val="54"/>
              </a:spcBef>
              <a:buNone/>
              <a:tabLst>
                <a:tab algn="l" pos="0"/>
              </a:tabLst>
            </a:pPr>
            <a:fld id="{FFAE1D63-C188-4305-AF4A-34B8A675FC33}"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
        <p:nvSpPr>
          <p:cNvPr id="116" name="PlaceHolder 5"/>
          <p:cNvSpPr>
            <a:spLocks noGrp="1"/>
          </p:cNvSpPr>
          <p:nvPr>
            <p:ph type="dt" idx="21"/>
          </p:nvPr>
        </p:nvSpPr>
        <p:spPr>
          <a:xfrm>
            <a:off x="609480" y="6378120"/>
            <a:ext cx="2803320" cy="34236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6.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25" name="object 2"/>
          <p:cNvGrpSpPr/>
          <p:nvPr/>
        </p:nvGrpSpPr>
        <p:grpSpPr>
          <a:xfrm>
            <a:off x="876240" y="990720"/>
            <a:ext cx="1742400" cy="1332720"/>
            <a:chOff x="876240" y="990720"/>
            <a:chExt cx="1742400" cy="1332720"/>
          </a:xfrm>
        </p:grpSpPr>
        <p:sp>
          <p:nvSpPr>
            <p:cNvPr id="126" name="object 3"/>
            <p:cNvSpPr/>
            <p:nvPr/>
          </p:nvSpPr>
          <p:spPr>
            <a:xfrm>
              <a:off x="876240" y="1266840"/>
              <a:ext cx="1227960" cy="1056600"/>
            </a:xfrm>
            <a:custGeom>
              <a:avLst/>
              <a:gdLst>
                <a:gd name="textAreaLeft" fmla="*/ 0 w 1227960"/>
                <a:gd name="textAreaRight" fmla="*/ 1228680 w 1227960"/>
                <a:gd name="textAreaTop" fmla="*/ 0 h 1056600"/>
                <a:gd name="textAreaBottom" fmla="*/ 1057320 h 1056600"/>
              </a:gdLst>
              <a:ahLst/>
              <a:rect l="textAreaLeft" t="textAreaTop" r="textAreaRight" b="textAreaBottom"/>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27" name="object 4"/>
            <p:cNvSpPr/>
            <p:nvPr/>
          </p:nvSpPr>
          <p:spPr>
            <a:xfrm>
              <a:off x="1971720" y="990720"/>
              <a:ext cx="646920" cy="561240"/>
            </a:xfrm>
            <a:custGeom>
              <a:avLst/>
              <a:gdLst>
                <a:gd name="textAreaLeft" fmla="*/ 0 w 646920"/>
                <a:gd name="textAreaRight" fmla="*/ 647640 w 646920"/>
                <a:gd name="textAreaTop" fmla="*/ 0 h 561240"/>
                <a:gd name="textAreaBottom" fmla="*/ 561960 h 561240"/>
              </a:gdLst>
              <a:ahLst/>
              <a:rect l="textAreaLeft" t="textAreaTop" r="textAreaRight" b="textAreaBottom"/>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grpSp>
      <p:sp>
        <p:nvSpPr>
          <p:cNvPr id="128" name="object 5"/>
          <p:cNvSpPr/>
          <p:nvPr/>
        </p:nvSpPr>
        <p:spPr>
          <a:xfrm>
            <a:off x="3753000" y="1190520"/>
            <a:ext cx="1666080" cy="1437480"/>
          </a:xfrm>
          <a:custGeom>
            <a:avLst/>
            <a:gdLst>
              <a:gd name="textAreaLeft" fmla="*/ 0 w 1666080"/>
              <a:gd name="textAreaRight" fmla="*/ 1666800 w 1666080"/>
              <a:gd name="textAreaTop" fmla="*/ 0 h 1437480"/>
              <a:gd name="textAreaBottom" fmla="*/ 1438200 h 1437480"/>
            </a:gdLst>
            <a:ahLst/>
            <a:rect l="textAreaLeft" t="textAreaTop" r="textAreaRight" b="textAreaBottom"/>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29" name="object 6"/>
          <p:cNvSpPr/>
          <p:nvPr/>
        </p:nvSpPr>
        <p:spPr>
          <a:xfrm>
            <a:off x="3800520" y="5229360"/>
            <a:ext cx="723240" cy="618480"/>
          </a:xfrm>
          <a:custGeom>
            <a:avLst/>
            <a:gdLst>
              <a:gd name="textAreaLeft" fmla="*/ 0 w 723240"/>
              <a:gd name="textAreaRight" fmla="*/ 723960 w 723240"/>
              <a:gd name="textAreaTop" fmla="*/ 0 h 618480"/>
              <a:gd name="textAreaBottom" fmla="*/ 619200 h 618480"/>
            </a:gdLst>
            <a:ahLst/>
            <a:rect l="textAreaLeft" t="textAreaTop" r="textAreaRight" b="textAreaBottom"/>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30" name="PlaceHolder 1"/>
          <p:cNvSpPr>
            <a:spLocks noGrp="1"/>
          </p:cNvSpPr>
          <p:nvPr>
            <p:ph type="title"/>
          </p:nvPr>
        </p:nvSpPr>
        <p:spPr>
          <a:xfrm>
            <a:off x="-828720" y="19800"/>
            <a:ext cx="9981360" cy="1108080"/>
          </a:xfrm>
          <a:prstGeom prst="rect">
            <a:avLst/>
          </a:prstGeom>
          <a:noFill/>
          <a:ln w="0">
            <a:noFill/>
          </a:ln>
        </p:spPr>
        <p:txBody>
          <a:bodyPr lIns="0" rIns="0" tIns="16560" bIns="0" anchor="t">
            <a:noAutofit/>
          </a:bodyPr>
          <a:p>
            <a:pPr marL="3213720" indent="0">
              <a:lnSpc>
                <a:spcPct val="100000"/>
              </a:lnSpc>
              <a:spcBef>
                <a:spcPts val="130"/>
              </a:spcBef>
              <a:buNone/>
              <a:tabLst>
                <a:tab algn="l" pos="0"/>
              </a:tabLst>
            </a:pPr>
            <a:r>
              <a:rPr b="1" lang="en-US" sz="3200" strike="noStrike" u="none">
                <a:solidFill>
                  <a:srgbClr val="0f0f0f"/>
                </a:solidFill>
                <a:uFillTx/>
                <a:latin typeface="Times New Roman"/>
              </a:rPr>
              <a:t>Employee Data Analysis using Excel </a:t>
            </a:r>
            <a:br>
              <a:rPr sz="3200"/>
            </a:br>
            <a:endParaRPr b="0" lang="en-US" sz="3200" strike="noStrike" u="none">
              <a:solidFill>
                <a:srgbClr val="000000"/>
              </a:solidFill>
              <a:uFillTx/>
              <a:latin typeface="Arial"/>
            </a:endParaRPr>
          </a:p>
        </p:txBody>
      </p:sp>
      <p:pic>
        <p:nvPicPr>
          <p:cNvPr id="131" name="object 9" descr=""/>
          <p:cNvPicPr/>
          <p:nvPr/>
        </p:nvPicPr>
        <p:blipFill>
          <a:blip r:embed="rId1"/>
          <a:stretch/>
        </p:blipFill>
        <p:spPr>
          <a:xfrm>
            <a:off x="676440" y="6467400"/>
            <a:ext cx="2142360" cy="199440"/>
          </a:xfrm>
          <a:prstGeom prst="rect">
            <a:avLst/>
          </a:prstGeom>
          <a:ln w="0">
            <a:noFill/>
          </a:ln>
        </p:spPr>
      </p:pic>
      <p:sp>
        <p:nvSpPr>
          <p:cNvPr id="132" name="PlaceHolder 2"/>
          <p:cNvSpPr>
            <a:spLocks noGrp="1"/>
          </p:cNvSpPr>
          <p:nvPr>
            <p:ph type="sldNum" idx="25"/>
          </p:nvPr>
        </p:nvSpPr>
        <p:spPr>
          <a:xfrm>
            <a:off x="11353320" y="6473160"/>
            <a:ext cx="150480" cy="288360"/>
          </a:xfrm>
          <a:prstGeom prst="rect">
            <a:avLst/>
          </a:prstGeom>
          <a:noFill/>
          <a:ln w="0">
            <a:noFill/>
          </a:ln>
        </p:spPr>
        <p:txBody>
          <a:bodyPr lIns="0" rIns="0" tIns="6840" bIns="0" anchor="t">
            <a:noAutofit/>
          </a:bodyPr>
          <a:lstStyle>
            <a:lvl1pPr marL="38160" indent="0" defTabSz="914400">
              <a:lnSpc>
                <a:spcPct val="100000"/>
              </a:lnSpc>
              <a:spcBef>
                <a:spcPts val="54"/>
              </a:spcBef>
              <a:buNone/>
              <a:tabLst>
                <a:tab algn="l" pos="0"/>
              </a:tabLst>
              <a:defRPr b="0" lang="en-US" sz="1100" spc="11" strike="noStrike" u="none">
                <a:solidFill>
                  <a:srgbClr val="2d936b"/>
                </a:solidFill>
                <a:uFillTx/>
                <a:latin typeface="Trebuchet MS"/>
              </a:defRPr>
            </a:lvl1pPr>
          </a:lstStyle>
          <a:p>
            <a:pPr marL="38160" indent="0" defTabSz="914400">
              <a:lnSpc>
                <a:spcPct val="100000"/>
              </a:lnSpc>
              <a:spcBef>
                <a:spcPts val="54"/>
              </a:spcBef>
              <a:buNone/>
              <a:tabLst>
                <a:tab algn="l" pos="0"/>
              </a:tabLst>
            </a:pPr>
            <a:fld id="{0457F1AA-AC54-42EA-B0D8-03EFC90D286A}"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
        <p:nvSpPr>
          <p:cNvPr id="133" name="TextBox 13"/>
          <p:cNvSpPr/>
          <p:nvPr/>
        </p:nvSpPr>
        <p:spPr>
          <a:xfrm>
            <a:off x="2554560" y="3314160"/>
            <a:ext cx="8609760" cy="22842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2400" strike="noStrike" u="none">
                <a:solidFill>
                  <a:schemeClr val="dk1"/>
                </a:solidFill>
                <a:uFillTx/>
                <a:latin typeface="Calibri"/>
              </a:rPr>
              <a:t>STUDENT NAME: SIVA PARVATHI V</a:t>
            </a:r>
            <a:endParaRPr b="0" lang="en-US" sz="2400" strike="noStrike" u="none">
              <a:solidFill>
                <a:srgbClr val="000000"/>
              </a:solidFill>
              <a:uFillTx/>
              <a:latin typeface="Arial"/>
            </a:endParaRPr>
          </a:p>
          <a:p>
            <a:pPr defTabSz="914400">
              <a:lnSpc>
                <a:spcPct val="100000"/>
              </a:lnSpc>
            </a:pPr>
            <a:r>
              <a:rPr b="0" lang="en-US" sz="2400" strike="noStrike" u="none">
                <a:solidFill>
                  <a:schemeClr val="dk1"/>
                </a:solidFill>
                <a:uFillTx/>
                <a:latin typeface="Calibri"/>
              </a:rPr>
              <a:t>REGISTER NO:      31223386(asunm161312203386)</a:t>
            </a:r>
            <a:endParaRPr b="0" lang="en-US" sz="2400" strike="noStrike" u="none">
              <a:solidFill>
                <a:srgbClr val="000000"/>
              </a:solidFill>
              <a:uFillTx/>
              <a:latin typeface="Arial"/>
            </a:endParaRPr>
          </a:p>
          <a:p>
            <a:pPr defTabSz="914400">
              <a:lnSpc>
                <a:spcPct val="100000"/>
              </a:lnSpc>
            </a:pPr>
            <a:r>
              <a:rPr b="0" lang="en-US" sz="2400" strike="noStrike" u="none">
                <a:solidFill>
                  <a:schemeClr val="dk1"/>
                </a:solidFill>
                <a:uFillTx/>
                <a:latin typeface="Calibri"/>
              </a:rPr>
              <a:t>DEPARTMENT:     BCOM COMMERCE </a:t>
            </a:r>
            <a:endParaRPr b="0" lang="en-US" sz="2400" strike="noStrike" u="none">
              <a:solidFill>
                <a:srgbClr val="000000"/>
              </a:solidFill>
              <a:uFillTx/>
              <a:latin typeface="Arial"/>
            </a:endParaRPr>
          </a:p>
          <a:p>
            <a:pPr defTabSz="914400">
              <a:lnSpc>
                <a:spcPct val="100000"/>
              </a:lnSpc>
            </a:pPr>
            <a:r>
              <a:rPr b="0" lang="en-US" sz="2400" strike="noStrike" u="none">
                <a:solidFill>
                  <a:schemeClr val="dk1"/>
                </a:solidFill>
                <a:uFillTx/>
                <a:latin typeface="Calibri"/>
              </a:rPr>
              <a:t>COLLEGE: PRINCE SHRI VENKATESHWARA ARTS AND SCIENCE     COLLEGE </a:t>
            </a:r>
            <a:endParaRPr b="0" lang="en-US" sz="2400" strike="noStrike" u="none">
              <a:solidFill>
                <a:srgbClr val="000000"/>
              </a:solidFill>
              <a:uFillTx/>
              <a:latin typeface="Arial"/>
            </a:endParaRPr>
          </a:p>
          <a:p>
            <a:pPr defTabSz="914400">
              <a:lnSpc>
                <a:spcPct val="100000"/>
              </a:lnSpc>
            </a:pPr>
            <a:r>
              <a:rPr b="0" lang="en-US" sz="2400" strike="noStrike" u="none">
                <a:solidFill>
                  <a:schemeClr val="dk1"/>
                </a:solidFill>
                <a:uFillTx/>
                <a:latin typeface="Calibri"/>
              </a:rPr>
              <a:t>           </a:t>
            </a: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object 5"/>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228" name="object 6" descr=""/>
          <p:cNvPicPr/>
          <p:nvPr/>
        </p:nvPicPr>
        <p:blipFill>
          <a:blip r:embed="rId1"/>
          <a:stretch/>
        </p:blipFill>
        <p:spPr>
          <a:xfrm>
            <a:off x="1666800" y="6467400"/>
            <a:ext cx="75600" cy="177120"/>
          </a:xfrm>
          <a:prstGeom prst="rect">
            <a:avLst/>
          </a:prstGeom>
          <a:ln w="0">
            <a:noFill/>
          </a:ln>
        </p:spPr>
      </p:pic>
      <p:sp>
        <p:nvSpPr>
          <p:cNvPr id="229" name="object 9"/>
          <p:cNvSpPr/>
          <p:nvPr/>
        </p:nvSpPr>
        <p:spPr>
          <a:xfrm>
            <a:off x="11277360" y="6473160"/>
            <a:ext cx="227880" cy="174240"/>
          </a:xfrm>
          <a:prstGeom prst="rect">
            <a:avLst/>
          </a:prstGeom>
          <a:noFill/>
          <a:ln w="0">
            <a:noFill/>
          </a:ln>
        </p:spPr>
        <p:style>
          <a:lnRef idx="0"/>
          <a:fillRef idx="0"/>
          <a:effectRef idx="0"/>
          <a:fontRef idx="minor"/>
        </p:style>
        <p:txBody>
          <a:bodyPr lIns="0" rIns="0" tIns="6840" bIns="0" anchor="t">
            <a:spAutoFit/>
          </a:bodyPr>
          <a:p>
            <a:pPr marL="38160" defTabSz="914400">
              <a:lnSpc>
                <a:spcPct val="100000"/>
              </a:lnSpc>
              <a:spcBef>
                <a:spcPts val="54"/>
              </a:spcBef>
            </a:pPr>
            <a:fld id="{B7BEFD98-4653-4F33-B96D-4C2356369060}"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Arial"/>
            </a:endParaRPr>
          </a:p>
        </p:txBody>
      </p:sp>
      <p:sp>
        <p:nvSpPr>
          <p:cNvPr id="230" name="object 8"/>
          <p:cNvSpPr/>
          <p:nvPr/>
        </p:nvSpPr>
        <p:spPr>
          <a:xfrm>
            <a:off x="739800" y="291240"/>
            <a:ext cx="3303360" cy="744480"/>
          </a:xfrm>
          <a:prstGeom prst="rect">
            <a:avLst/>
          </a:prstGeom>
          <a:noFill/>
          <a:ln w="0">
            <a:noFill/>
          </a:ln>
        </p:spPr>
        <p:style>
          <a:lnRef idx="0"/>
          <a:fillRef idx="0"/>
          <a:effectRef idx="0"/>
          <a:fontRef idx="minor"/>
        </p:style>
        <p:txBody>
          <a:bodyPr lIns="0" rIns="0" tIns="13320" bIns="0" anchor="t">
            <a:spAutoFit/>
          </a:bodyPr>
          <a:p>
            <a:pPr marL="12600" defTabSz="914400">
              <a:lnSpc>
                <a:spcPct val="100000"/>
              </a:lnSpc>
              <a:spcBef>
                <a:spcPts val="105"/>
              </a:spcBef>
            </a:pPr>
            <a:r>
              <a:rPr b="1" lang="en-US" sz="4800" spc="14" strike="noStrike" u="none">
                <a:solidFill>
                  <a:schemeClr val="dk1"/>
                </a:solidFill>
                <a:uFillTx/>
                <a:latin typeface="Trebuchet MS"/>
              </a:rPr>
              <a:t>M</a:t>
            </a:r>
            <a:r>
              <a:rPr b="1" lang="en-US" sz="4800" strike="noStrike" u="none">
                <a:solidFill>
                  <a:schemeClr val="dk1"/>
                </a:solidFill>
                <a:uFillTx/>
                <a:latin typeface="Trebuchet MS"/>
              </a:rPr>
              <a:t>O</a:t>
            </a:r>
            <a:r>
              <a:rPr b="1" lang="en-US" sz="4800" spc="-14" strike="noStrike" u="none">
                <a:solidFill>
                  <a:schemeClr val="dk1"/>
                </a:solidFill>
                <a:uFillTx/>
                <a:latin typeface="Trebuchet MS"/>
              </a:rPr>
              <a:t>D</a:t>
            </a:r>
            <a:r>
              <a:rPr b="1" lang="en-US" sz="4800" spc="-34" strike="noStrike" u="none">
                <a:solidFill>
                  <a:schemeClr val="dk1"/>
                </a:solidFill>
                <a:uFillTx/>
                <a:latin typeface="Trebuchet MS"/>
              </a:rPr>
              <a:t>E</a:t>
            </a:r>
            <a:r>
              <a:rPr b="1" lang="en-US" sz="4800" spc="-31" strike="noStrike" u="none">
                <a:solidFill>
                  <a:schemeClr val="dk1"/>
                </a:solidFill>
                <a:uFillTx/>
                <a:latin typeface="Trebuchet MS"/>
              </a:rPr>
              <a:t>LL</a:t>
            </a:r>
            <a:r>
              <a:rPr b="1" lang="en-US" sz="4800" spc="-6" strike="noStrike" u="none">
                <a:solidFill>
                  <a:schemeClr val="dk1"/>
                </a:solidFill>
                <a:uFillTx/>
                <a:latin typeface="Trebuchet MS"/>
              </a:rPr>
              <a:t>I</a:t>
            </a:r>
            <a:r>
              <a:rPr b="1" lang="en-US" sz="4800" spc="31" strike="noStrike" u="none">
                <a:solidFill>
                  <a:schemeClr val="dk1"/>
                </a:solidFill>
                <a:uFillTx/>
                <a:latin typeface="Trebuchet MS"/>
              </a:rPr>
              <a:t>N</a:t>
            </a:r>
            <a:r>
              <a:rPr b="1" lang="en-US" sz="4800" spc="6" strike="noStrike" u="none">
                <a:solidFill>
                  <a:schemeClr val="dk1"/>
                </a:solidFill>
                <a:uFillTx/>
                <a:latin typeface="Trebuchet MS"/>
              </a:rPr>
              <a:t>G</a:t>
            </a:r>
            <a:endParaRPr b="0" lang="en-US" sz="4800" strike="noStrike" u="none">
              <a:solidFill>
                <a:srgbClr val="000000"/>
              </a:solidFill>
              <a:uFillTx/>
              <a:latin typeface="Arial"/>
            </a:endParaRPr>
          </a:p>
        </p:txBody>
      </p:sp>
      <p:sp>
        <p:nvSpPr>
          <p:cNvPr id="231" name="object 3"/>
          <p:cNvSpPr/>
          <p:nvPr/>
        </p:nvSpPr>
        <p:spPr>
          <a:xfrm>
            <a:off x="10058400" y="52524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32" name=""/>
          <p:cNvSpPr/>
          <p:nvPr/>
        </p:nvSpPr>
        <p:spPr>
          <a:xfrm>
            <a:off x="2485440" y="1600200"/>
            <a:ext cx="7314840" cy="1371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400" strike="noStrike" u="none">
                <a:solidFill>
                  <a:srgbClr val="000000"/>
                </a:solidFill>
                <a:uFillTx/>
                <a:latin typeface="Arial"/>
              </a:rPr>
              <a:t>1.Dowloaded employee data sheet from  </a:t>
            </a:r>
            <a:endParaRPr b="0" lang="en-US" sz="2400" strike="noStrike" u="none">
              <a:solidFill>
                <a:srgbClr val="000000"/>
              </a:solidFill>
              <a:uFillTx/>
              <a:latin typeface="Arial"/>
            </a:endParaRPr>
          </a:p>
        </p:txBody>
      </p:sp>
      <p:sp>
        <p:nvSpPr>
          <p:cNvPr id="233" name=""/>
          <p:cNvSpPr/>
          <p:nvPr/>
        </p:nvSpPr>
        <p:spPr>
          <a:xfrm>
            <a:off x="2485440" y="2139480"/>
            <a:ext cx="7314840" cy="1599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400" strike="noStrike" u="none">
                <a:solidFill>
                  <a:srgbClr val="000000"/>
                </a:solidFill>
                <a:uFillTx/>
                <a:latin typeface="Arial"/>
              </a:rPr>
              <a:t>2.selected 20 datasets in the downloaded data sheet and created a new data sheet</a:t>
            </a:r>
            <a:r>
              <a:rPr b="0" lang="en-US" sz="1000" strike="noStrike" u="none">
                <a:solidFill>
                  <a:srgbClr val="000000"/>
                </a:solidFill>
                <a:uFillTx/>
                <a:latin typeface="Arial"/>
              </a:rPr>
              <a:t> </a:t>
            </a:r>
            <a:endParaRPr b="0" lang="en-US" sz="1000" strike="noStrike" u="none">
              <a:solidFill>
                <a:srgbClr val="000000"/>
              </a:solidFill>
              <a:uFillTx/>
              <a:latin typeface="Arial"/>
            </a:endParaRPr>
          </a:p>
        </p:txBody>
      </p:sp>
      <p:sp>
        <p:nvSpPr>
          <p:cNvPr id="234" name=""/>
          <p:cNvSpPr/>
          <p:nvPr/>
        </p:nvSpPr>
        <p:spPr>
          <a:xfrm>
            <a:off x="2485440" y="3129840"/>
            <a:ext cx="7159680" cy="1611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400" strike="noStrike" u="none">
                <a:solidFill>
                  <a:srgbClr val="000000"/>
                </a:solidFill>
                <a:uFillTx/>
                <a:latin typeface="Arial"/>
              </a:rPr>
              <a:t>3.Highlighted the features used in the data sheet</a:t>
            </a:r>
            <a:r>
              <a:rPr b="0" lang="en-US" sz="2100" strike="noStrike" u="none">
                <a:solidFill>
                  <a:srgbClr val="000000"/>
                </a:solidFill>
                <a:uFillTx/>
                <a:latin typeface="Arial"/>
              </a:rPr>
              <a:t> </a:t>
            </a:r>
            <a:endParaRPr b="0" lang="en-US" sz="2100" strike="noStrike" u="none">
              <a:solidFill>
                <a:srgbClr val="000000"/>
              </a:solidFill>
              <a:uFillTx/>
              <a:latin typeface="Arial"/>
            </a:endParaRPr>
          </a:p>
        </p:txBody>
      </p:sp>
      <p:sp>
        <p:nvSpPr>
          <p:cNvPr id="235" name=""/>
          <p:cNvSpPr/>
          <p:nvPr/>
        </p:nvSpPr>
        <p:spPr>
          <a:xfrm>
            <a:off x="8001000" y="1600200"/>
            <a:ext cx="1142640" cy="43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400" strike="noStrike" u="none">
                <a:solidFill>
                  <a:srgbClr val="000000"/>
                </a:solidFill>
                <a:uFillTx/>
                <a:latin typeface="Arial"/>
              </a:rPr>
              <a:t>kaggle</a:t>
            </a:r>
            <a:endParaRPr b="0" lang="en-US" sz="2400" strike="noStrike" u="none">
              <a:solidFill>
                <a:srgbClr val="000000"/>
              </a:solidFill>
              <a:uFillTx/>
              <a:latin typeface="Arial"/>
            </a:endParaRPr>
          </a:p>
        </p:txBody>
      </p:sp>
      <p:sp>
        <p:nvSpPr>
          <p:cNvPr id="236" name=""/>
          <p:cNvSpPr/>
          <p:nvPr/>
        </p:nvSpPr>
        <p:spPr>
          <a:xfrm>
            <a:off x="2462400" y="3857040"/>
            <a:ext cx="7522560" cy="1142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400" strike="noStrike" u="none">
                <a:solidFill>
                  <a:srgbClr val="000000"/>
                </a:solidFill>
                <a:uFillTx/>
                <a:latin typeface="Arial"/>
              </a:rPr>
              <a:t>4.select the employee performance and done the Eligibility status</a:t>
            </a:r>
            <a:r>
              <a:rPr b="0" lang="en-US" sz="1000" strike="noStrike" u="none">
                <a:solidFill>
                  <a:srgbClr val="000000"/>
                </a:solidFill>
                <a:uFillTx/>
                <a:latin typeface="Arial"/>
              </a:rPr>
              <a:t> </a:t>
            </a:r>
            <a:endParaRPr b="0" lang="en-US" sz="1000" strike="noStrike" u="none">
              <a:solidFill>
                <a:srgbClr val="000000"/>
              </a:solidFill>
              <a:uFillTx/>
              <a:latin typeface="Arial"/>
            </a:endParaRPr>
          </a:p>
        </p:txBody>
      </p:sp>
      <p:sp>
        <p:nvSpPr>
          <p:cNvPr id="237" name=""/>
          <p:cNvSpPr/>
          <p:nvPr/>
        </p:nvSpPr>
        <p:spPr>
          <a:xfrm>
            <a:off x="2397240" y="5000040"/>
            <a:ext cx="6629040" cy="769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400" strike="noStrike" u="none">
                <a:solidFill>
                  <a:srgbClr val="000000"/>
                </a:solidFill>
                <a:uFillTx/>
                <a:latin typeface="Arial"/>
              </a:rPr>
              <a:t>5.create the pivot column and created pie chart and bar graph</a:t>
            </a:r>
            <a:r>
              <a:rPr b="0" lang="en-US" sz="1000" strike="noStrike" u="none">
                <a:solidFill>
                  <a:srgbClr val="000000"/>
                </a:solidFill>
                <a:uFillTx/>
                <a:latin typeface="Arial"/>
              </a:rPr>
              <a:t> </a:t>
            </a:r>
            <a:endParaRPr b="0" lang="en-US" sz="1000" strike="noStrike" u="none">
              <a:solidFill>
                <a:srgbClr val="000000"/>
              </a:solidFill>
              <a:uFillTx/>
              <a:latin typeface="Arial"/>
            </a:endParaRPr>
          </a:p>
        </p:txBody>
      </p:sp>
      <p:sp>
        <p:nvSpPr>
          <p:cNvPr id="238" name=""/>
          <p:cNvSpPr/>
          <p:nvPr/>
        </p:nvSpPr>
        <p:spPr>
          <a:xfrm>
            <a:off x="2403360" y="5943600"/>
            <a:ext cx="7772040" cy="914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400" strike="noStrike" u="none">
                <a:solidFill>
                  <a:srgbClr val="000000"/>
                </a:solidFill>
                <a:uFillTx/>
                <a:latin typeface="Arial"/>
              </a:rPr>
              <a:t>6.Made analysis using the bargraph </a:t>
            </a: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object 3"/>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40" name="object 4"/>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41" name="object 5"/>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242" name="object 6" descr=""/>
          <p:cNvPicPr/>
          <p:nvPr/>
        </p:nvPicPr>
        <p:blipFill>
          <a:blip r:embed="rId1"/>
          <a:stretch/>
        </p:blipFill>
        <p:spPr>
          <a:xfrm>
            <a:off x="1666800" y="6467400"/>
            <a:ext cx="75600" cy="177120"/>
          </a:xfrm>
          <a:prstGeom prst="rect">
            <a:avLst/>
          </a:prstGeom>
          <a:ln w="0">
            <a:noFill/>
          </a:ln>
        </p:spPr>
      </p:pic>
      <p:sp>
        <p:nvSpPr>
          <p:cNvPr id="243" name="PlaceHolder 1"/>
          <p:cNvSpPr>
            <a:spLocks noGrp="1"/>
          </p:cNvSpPr>
          <p:nvPr>
            <p:ph type="title"/>
          </p:nvPr>
        </p:nvSpPr>
        <p:spPr>
          <a:xfrm>
            <a:off x="755280" y="385560"/>
            <a:ext cx="10680480" cy="75744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US" sz="4800" strike="noStrike" u="none">
                <a:solidFill>
                  <a:schemeClr val="dk1"/>
                </a:solidFill>
                <a:uFillTx/>
                <a:latin typeface="Trebuchet MS"/>
              </a:rPr>
              <a:t>R</a:t>
            </a:r>
            <a:r>
              <a:rPr b="1" lang="en-US" sz="4800" spc="-40" strike="noStrike" u="none">
                <a:solidFill>
                  <a:schemeClr val="dk1"/>
                </a:solidFill>
                <a:uFillTx/>
                <a:latin typeface="Trebuchet MS"/>
              </a:rPr>
              <a:t>E</a:t>
            </a:r>
            <a:r>
              <a:rPr b="1" lang="en-US" sz="4800" spc="14" strike="noStrike" u="none">
                <a:solidFill>
                  <a:schemeClr val="dk1"/>
                </a:solidFill>
                <a:uFillTx/>
                <a:latin typeface="Trebuchet MS"/>
              </a:rPr>
              <a:t>S</a:t>
            </a:r>
            <a:r>
              <a:rPr b="1" lang="en-US" sz="4800" spc="-31" strike="noStrike" u="none">
                <a:solidFill>
                  <a:schemeClr val="dk1"/>
                </a:solidFill>
                <a:uFillTx/>
                <a:latin typeface="Trebuchet MS"/>
              </a:rPr>
              <a:t>U</a:t>
            </a:r>
            <a:r>
              <a:rPr b="1" lang="en-US" sz="4800" spc="-405" strike="noStrike" u="none">
                <a:solidFill>
                  <a:schemeClr val="dk1"/>
                </a:solidFill>
                <a:uFillTx/>
                <a:latin typeface="Trebuchet MS"/>
              </a:rPr>
              <a:t>L</a:t>
            </a:r>
            <a:r>
              <a:rPr b="1" lang="en-US" sz="4800" strike="noStrike" u="none">
                <a:solidFill>
                  <a:schemeClr val="dk1"/>
                </a:solidFill>
                <a:uFillTx/>
                <a:latin typeface="Trebuchet MS"/>
              </a:rPr>
              <a:t>T</a:t>
            </a:r>
            <a:endParaRPr b="0" lang="en-US" sz="4800" strike="noStrike" u="none">
              <a:solidFill>
                <a:srgbClr val="000000"/>
              </a:solidFill>
              <a:uFillTx/>
              <a:latin typeface="Arial"/>
            </a:endParaRPr>
          </a:p>
        </p:txBody>
      </p:sp>
      <p:sp>
        <p:nvSpPr>
          <p:cNvPr id="244" name="object 9"/>
          <p:cNvSpPr/>
          <p:nvPr/>
        </p:nvSpPr>
        <p:spPr>
          <a:xfrm>
            <a:off x="11277360" y="6473160"/>
            <a:ext cx="227880" cy="174240"/>
          </a:xfrm>
          <a:prstGeom prst="rect">
            <a:avLst/>
          </a:prstGeom>
          <a:noFill/>
          <a:ln w="0">
            <a:noFill/>
          </a:ln>
        </p:spPr>
        <p:style>
          <a:lnRef idx="0"/>
          <a:fillRef idx="0"/>
          <a:effectRef idx="0"/>
          <a:fontRef idx="minor"/>
        </p:style>
        <p:txBody>
          <a:bodyPr lIns="0" rIns="0" tIns="6840" bIns="0" anchor="t">
            <a:spAutoFit/>
          </a:bodyPr>
          <a:p>
            <a:pPr marL="38160" defTabSz="914400">
              <a:lnSpc>
                <a:spcPct val="100000"/>
              </a:lnSpc>
              <a:spcBef>
                <a:spcPts val="54"/>
              </a:spcBef>
            </a:pPr>
            <a:fld id="{9829B9D3-418F-4A80-9D4B-80E4600D3E29}"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Arial"/>
            </a:endParaRPr>
          </a:p>
        </p:txBody>
      </p:sp>
      <p:pic>
        <p:nvPicPr>
          <p:cNvPr id="245" name="" descr=""/>
          <p:cNvPicPr/>
          <p:nvPr/>
        </p:nvPicPr>
        <p:blipFill>
          <a:blip r:embed="rId2"/>
          <a:stretch/>
        </p:blipFill>
        <p:spPr>
          <a:xfrm>
            <a:off x="1143000" y="1364760"/>
            <a:ext cx="8354160" cy="47116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755280" y="385560"/>
            <a:ext cx="10680480" cy="757440"/>
          </a:xfrm>
          <a:prstGeom prst="rect">
            <a:avLst/>
          </a:prstGeom>
          <a:noFill/>
          <a:ln w="0">
            <a:noFill/>
          </a:ln>
        </p:spPr>
        <p:txBody>
          <a:bodyPr lIns="0" rIns="0" tIns="0" bIns="0" anchor="t">
            <a:noAutofit/>
          </a:bodyPr>
          <a:p>
            <a:pPr indent="0">
              <a:lnSpc>
                <a:spcPct val="100000"/>
              </a:lnSpc>
              <a:buNone/>
              <a:tabLst>
                <a:tab algn="l" pos="0"/>
              </a:tabLst>
            </a:pPr>
            <a:r>
              <a:rPr b="1" lang="en-US" sz="4800" strike="noStrike" u="none">
                <a:solidFill>
                  <a:schemeClr val="dk1"/>
                </a:solidFill>
                <a:uFillTx/>
                <a:latin typeface="Times New Roman"/>
              </a:rPr>
              <a:t>conclusion</a:t>
            </a:r>
            <a:endParaRPr b="0" lang="en-US" sz="4800" strike="noStrike" u="none">
              <a:solidFill>
                <a:srgbClr val="000000"/>
              </a:solidFill>
              <a:uFillTx/>
              <a:latin typeface="Arial"/>
            </a:endParaRPr>
          </a:p>
        </p:txBody>
      </p:sp>
      <p:sp>
        <p:nvSpPr>
          <p:cNvPr id="247" name=""/>
          <p:cNvSpPr/>
          <p:nvPr/>
        </p:nvSpPr>
        <p:spPr>
          <a:xfrm>
            <a:off x="685800" y="1828800"/>
            <a:ext cx="10286640" cy="48002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1191"/>
              </a:spcBef>
              <a:spcAft>
                <a:spcPts val="992"/>
              </a:spcAft>
            </a:pPr>
            <a:r>
              <a:rPr b="0" lang="en-US" sz="2400" strike="noStrike" u="none">
                <a:solidFill>
                  <a:srgbClr val="000000"/>
                </a:solidFill>
                <a:uFillTx/>
                <a:latin typeface="Arial"/>
              </a:rPr>
              <a:t>This project successfully leveraged Excel to analyze and visualize employee performance data, providing a comprehensive overview of productivity and efficiency across the organization. Key insights include identifying top performers, pinpointing areas where improvement is needed, and recognizing trends that may impact future performance. The use of Excel's advanced features enabled a detailed, data-driven assessment that supports strategic decision-making. Moving forward, the organization can utilize these findings to implement targeted development programs, optimize resource allocation, and enhance overall employee engagement and productivity. Regular monitoring and updates to the Excel model will ensure continued alignment with organizational goal</a:t>
            </a:r>
            <a:r>
              <a:rPr b="0" lang="en-US" sz="1000" strike="noStrike" u="none">
                <a:solidFill>
                  <a:srgbClr val="000000"/>
                </a:solidFill>
                <a:uFillTx/>
                <a:latin typeface="Arial"/>
              </a:rPr>
              <a:t>s. </a:t>
            </a:r>
            <a:endParaRPr b="0" lang="en-US" sz="1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34" name="object 2"/>
          <p:cNvSpPr/>
          <p:nvPr/>
        </p:nvSpPr>
        <p:spPr>
          <a:xfrm>
            <a:off x="0" y="0"/>
            <a:ext cx="12191400" cy="6857280"/>
          </a:xfrm>
          <a:custGeom>
            <a:avLst/>
            <a:gdLst>
              <a:gd name="textAreaLeft" fmla="*/ 0 w 12191400"/>
              <a:gd name="textAreaRight" fmla="*/ 12192120 w 12191400"/>
              <a:gd name="textAreaTop" fmla="*/ 0 h 6857280"/>
              <a:gd name="textAreaBottom" fmla="*/ 6858000 h 685728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Times New Roman"/>
            </a:endParaRPr>
          </a:p>
        </p:txBody>
      </p:sp>
      <p:grpSp>
        <p:nvGrpSpPr>
          <p:cNvPr id="135" name="object 3"/>
          <p:cNvGrpSpPr/>
          <p:nvPr/>
        </p:nvGrpSpPr>
        <p:grpSpPr>
          <a:xfrm>
            <a:off x="7448760" y="0"/>
            <a:ext cx="4743000" cy="6858000"/>
            <a:chOff x="7448760" y="0"/>
            <a:chExt cx="4743000" cy="6858000"/>
          </a:xfrm>
        </p:grpSpPr>
        <p:sp>
          <p:nvSpPr>
            <p:cNvPr id="136" name="object 4"/>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37" name="object 5"/>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38" name="object 6"/>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39" name="object 7"/>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40" name="object 8"/>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41" name="object 9"/>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42" name="object 10"/>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43" name="object 11"/>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44" name="object 12"/>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grpSp>
      <p:sp>
        <p:nvSpPr>
          <p:cNvPr id="145" name="object 13"/>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46" name="object 14"/>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47" name="object 15"/>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48" name="object 16"/>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49" name="PlaceHolder 1"/>
          <p:cNvSpPr>
            <a:spLocks noGrp="1"/>
          </p:cNvSpPr>
          <p:nvPr>
            <p:ph type="title"/>
          </p:nvPr>
        </p:nvSpPr>
        <p:spPr>
          <a:xfrm>
            <a:off x="739800" y="829800"/>
            <a:ext cx="3908880" cy="784440"/>
          </a:xfrm>
          <a:prstGeom prst="rect">
            <a:avLst/>
          </a:prstGeom>
          <a:noFill/>
          <a:ln w="0">
            <a:noFill/>
          </a:ln>
        </p:spPr>
        <p:txBody>
          <a:bodyPr lIns="0" rIns="0" tIns="16560" bIns="0" anchor="t">
            <a:noAutofit/>
          </a:bodyPr>
          <a:p>
            <a:pPr marL="12600" indent="0">
              <a:lnSpc>
                <a:spcPct val="100000"/>
              </a:lnSpc>
              <a:spcBef>
                <a:spcPts val="130"/>
              </a:spcBef>
              <a:buNone/>
              <a:tabLst>
                <a:tab algn="l" pos="0"/>
              </a:tabLst>
            </a:pPr>
            <a:r>
              <a:rPr b="1" lang="en-US" sz="4250" spc="6" strike="noStrike" u="none">
                <a:solidFill>
                  <a:schemeClr val="dk1"/>
                </a:solidFill>
                <a:uFillTx/>
                <a:latin typeface="Trebuchet MS"/>
              </a:rPr>
              <a:t>PROJECT</a:t>
            </a:r>
            <a:r>
              <a:rPr b="1" lang="en-US" sz="4250" spc="-85" strike="noStrike" u="none">
                <a:solidFill>
                  <a:schemeClr val="dk1"/>
                </a:solidFill>
                <a:uFillTx/>
                <a:latin typeface="Trebuchet MS"/>
              </a:rPr>
              <a:t> </a:t>
            </a:r>
            <a:r>
              <a:rPr b="1" lang="en-US" sz="4250" spc="26" strike="noStrike" u="none">
                <a:solidFill>
                  <a:schemeClr val="dk1"/>
                </a:solidFill>
                <a:uFillTx/>
                <a:latin typeface="Trebuchet MS"/>
              </a:rPr>
              <a:t>TITLE</a:t>
            </a:r>
            <a:endParaRPr b="0" lang="en-US" sz="4250" strike="noStrike" u="none">
              <a:solidFill>
                <a:srgbClr val="000000"/>
              </a:solidFill>
              <a:uFillTx/>
              <a:latin typeface="Arial"/>
            </a:endParaRPr>
          </a:p>
        </p:txBody>
      </p:sp>
      <p:grpSp>
        <p:nvGrpSpPr>
          <p:cNvPr id="150" name="object 18"/>
          <p:cNvGrpSpPr/>
          <p:nvPr/>
        </p:nvGrpSpPr>
        <p:grpSpPr>
          <a:xfrm>
            <a:off x="466560" y="6410160"/>
            <a:ext cx="3704400" cy="294480"/>
            <a:chOff x="466560" y="6410160"/>
            <a:chExt cx="3704400" cy="294480"/>
          </a:xfrm>
        </p:grpSpPr>
        <p:pic>
          <p:nvPicPr>
            <p:cNvPr id="151" name="object 19" descr=""/>
            <p:cNvPicPr/>
            <p:nvPr/>
          </p:nvPicPr>
          <p:blipFill>
            <a:blip r:embed="rId1"/>
            <a:stretch/>
          </p:blipFill>
          <p:spPr>
            <a:xfrm>
              <a:off x="676440" y="6467400"/>
              <a:ext cx="2142360" cy="199440"/>
            </a:xfrm>
            <a:prstGeom prst="rect">
              <a:avLst/>
            </a:prstGeom>
            <a:ln w="0">
              <a:noFill/>
            </a:ln>
          </p:spPr>
        </p:pic>
        <p:pic>
          <p:nvPicPr>
            <p:cNvPr id="152" name="object 20" descr=""/>
            <p:cNvPicPr/>
            <p:nvPr/>
          </p:nvPicPr>
          <p:blipFill>
            <a:blip r:embed="rId2"/>
            <a:stretch/>
          </p:blipFill>
          <p:spPr>
            <a:xfrm>
              <a:off x="466560" y="6410160"/>
              <a:ext cx="3704400" cy="294480"/>
            </a:xfrm>
            <a:prstGeom prst="rect">
              <a:avLst/>
            </a:prstGeom>
            <a:ln w="0">
              <a:noFill/>
            </a:ln>
          </p:spPr>
        </p:pic>
      </p:grpSp>
      <p:sp>
        <p:nvSpPr>
          <p:cNvPr id="153" name="PlaceHolder 2"/>
          <p:cNvSpPr>
            <a:spLocks noGrp="1"/>
          </p:cNvSpPr>
          <p:nvPr>
            <p:ph type="sldNum" idx="26"/>
          </p:nvPr>
        </p:nvSpPr>
        <p:spPr>
          <a:xfrm>
            <a:off x="11353320" y="6473160"/>
            <a:ext cx="150480" cy="288360"/>
          </a:xfrm>
          <a:prstGeom prst="rect">
            <a:avLst/>
          </a:prstGeom>
          <a:noFill/>
          <a:ln w="0">
            <a:noFill/>
          </a:ln>
        </p:spPr>
        <p:txBody>
          <a:bodyPr lIns="0" rIns="0" tIns="6840" bIns="0" anchor="t">
            <a:noAutofit/>
          </a:bodyPr>
          <a:lstStyle>
            <a:lvl1pPr marL="38160" indent="0" defTabSz="914400">
              <a:lnSpc>
                <a:spcPct val="100000"/>
              </a:lnSpc>
              <a:spcBef>
                <a:spcPts val="54"/>
              </a:spcBef>
              <a:buNone/>
              <a:tabLst>
                <a:tab algn="l" pos="0"/>
              </a:tabLst>
              <a:defRPr b="0" lang="en-US" sz="1100" spc="11" strike="noStrike" u="none">
                <a:solidFill>
                  <a:srgbClr val="2d936b"/>
                </a:solidFill>
                <a:uFillTx/>
                <a:latin typeface="Trebuchet MS"/>
              </a:defRPr>
            </a:lvl1pPr>
          </a:lstStyle>
          <a:p>
            <a:pPr marL="38160" indent="0" defTabSz="914400">
              <a:lnSpc>
                <a:spcPct val="100000"/>
              </a:lnSpc>
              <a:spcBef>
                <a:spcPts val="54"/>
              </a:spcBef>
              <a:buNone/>
              <a:tabLst>
                <a:tab algn="l" pos="0"/>
              </a:tabLst>
            </a:pPr>
            <a:fld id="{45961977-ECAB-4CE0-ACA8-77643A4EB2FD}"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
        <p:nvSpPr>
          <p:cNvPr id="154" name="TextBox 22"/>
          <p:cNvSpPr/>
          <p:nvPr/>
        </p:nvSpPr>
        <p:spPr>
          <a:xfrm>
            <a:off x="1217520" y="2123280"/>
            <a:ext cx="8592480" cy="1430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4400" strike="noStrike" u="none">
                <a:solidFill>
                  <a:srgbClr val="0f0f0f"/>
                </a:solidFill>
                <a:uFillTx/>
                <a:latin typeface="Times New Roman"/>
              </a:rPr>
              <a:t>Employee Performance Analysis using Excel</a:t>
            </a:r>
            <a:endParaRPr b="0" lang="en-US"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55" name="object 2"/>
          <p:cNvSpPr/>
          <p:nvPr/>
        </p:nvSpPr>
        <p:spPr>
          <a:xfrm>
            <a:off x="-76320" y="28440"/>
            <a:ext cx="12480840" cy="6857280"/>
          </a:xfrm>
          <a:custGeom>
            <a:avLst/>
            <a:gdLst>
              <a:gd name="textAreaLeft" fmla="*/ 0 w 12480840"/>
              <a:gd name="textAreaRight" fmla="*/ 12481560 w 12480840"/>
              <a:gd name="textAreaTop" fmla="*/ 0 h 6857280"/>
              <a:gd name="textAreaBottom" fmla="*/ 6858000 h 685728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grpSp>
        <p:nvGrpSpPr>
          <p:cNvPr id="156" name="object 3"/>
          <p:cNvGrpSpPr/>
          <p:nvPr/>
        </p:nvGrpSpPr>
        <p:grpSpPr>
          <a:xfrm>
            <a:off x="7448760" y="0"/>
            <a:ext cx="4743000" cy="6858000"/>
            <a:chOff x="7448760" y="0"/>
            <a:chExt cx="4743000" cy="6858000"/>
          </a:xfrm>
        </p:grpSpPr>
        <p:sp>
          <p:nvSpPr>
            <p:cNvPr id="157" name="object 4"/>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58" name="object 5"/>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59" name="object 6"/>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60" name="object 7"/>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61" name="object 8"/>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62" name="object 9"/>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63" name="object 10"/>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64" name="object 11"/>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65" name="object 12"/>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grpSp>
      <p:sp>
        <p:nvSpPr>
          <p:cNvPr id="166" name="object 13"/>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67" name="object 14"/>
          <p:cNvSpPr/>
          <p:nvPr/>
        </p:nvSpPr>
        <p:spPr>
          <a:xfrm>
            <a:off x="752400" y="6486120"/>
            <a:ext cx="1773000" cy="323640"/>
          </a:xfrm>
          <a:prstGeom prst="rect">
            <a:avLst/>
          </a:prstGeom>
          <a:noFill/>
          <a:ln w="0">
            <a:noFill/>
          </a:ln>
        </p:spPr>
        <p:style>
          <a:lnRef idx="0"/>
          <a:fillRef idx="0"/>
          <a:effectRef idx="0"/>
          <a:fontRef idx="minor"/>
        </p:style>
        <p:txBody>
          <a:bodyPr lIns="0" rIns="0" tIns="0" bIns="0" anchor="t">
            <a:spAutoFit/>
          </a:bodyPr>
          <a:p>
            <a:pPr defTabSz="914400">
              <a:lnSpc>
                <a:spcPts val="1276"/>
              </a:lnSpc>
            </a:pPr>
            <a:r>
              <a:rPr b="0" lang="en-US" sz="1100" spc="20" strike="noStrike" u="none">
                <a:solidFill>
                  <a:srgbClr val="2d83c3"/>
                </a:solidFill>
                <a:uFillTx/>
                <a:latin typeface="Trebuchet MS"/>
              </a:rPr>
              <a:t>3/21/202</a:t>
            </a:r>
            <a:r>
              <a:rPr b="0" lang="en-US" sz="1100" spc="11" strike="noStrike" u="none">
                <a:solidFill>
                  <a:srgbClr val="2d83c3"/>
                </a:solidFill>
                <a:uFillTx/>
                <a:latin typeface="Trebuchet MS"/>
              </a:rPr>
              <a:t>4</a:t>
            </a:r>
            <a:r>
              <a:rPr b="0" lang="en-US" sz="1100" strike="noStrike" u="none">
                <a:solidFill>
                  <a:srgbClr val="2d83c3"/>
                </a:solidFill>
                <a:uFillTx/>
                <a:latin typeface="Trebuchet MS"/>
              </a:rPr>
              <a:t> </a:t>
            </a:r>
            <a:r>
              <a:rPr b="0" lang="en-US" sz="1100" spc="130" strike="noStrike" u="none">
                <a:solidFill>
                  <a:srgbClr val="2d83c3"/>
                </a:solidFill>
                <a:uFillTx/>
                <a:latin typeface="Trebuchet MS"/>
              </a:rPr>
              <a:t> </a:t>
            </a:r>
            <a:r>
              <a:rPr b="1" lang="en-US" sz="1100" spc="51" strike="noStrike" u="none">
                <a:solidFill>
                  <a:srgbClr val="2d83c3"/>
                </a:solidFill>
                <a:uFillTx/>
                <a:latin typeface="Trebuchet MS"/>
              </a:rPr>
              <a:t>A</a:t>
            </a:r>
            <a:r>
              <a:rPr b="1" lang="en-US" sz="1100" spc="14" strike="noStrike" u="none">
                <a:solidFill>
                  <a:srgbClr val="2d83c3"/>
                </a:solidFill>
                <a:uFillTx/>
                <a:latin typeface="Trebuchet MS"/>
              </a:rPr>
              <a:t>nnu</a:t>
            </a:r>
            <a:r>
              <a:rPr b="1" lang="en-US" sz="1100" spc="11" strike="noStrike" u="none">
                <a:solidFill>
                  <a:srgbClr val="2d83c3"/>
                </a:solidFill>
                <a:uFillTx/>
                <a:latin typeface="Trebuchet MS"/>
              </a:rPr>
              <a:t>al</a:t>
            </a:r>
            <a:r>
              <a:rPr b="1" lang="en-US" sz="1100" spc="-139" strike="noStrike" u="none">
                <a:solidFill>
                  <a:srgbClr val="2d83c3"/>
                </a:solidFill>
                <a:uFillTx/>
                <a:latin typeface="Trebuchet MS"/>
              </a:rPr>
              <a:t> </a:t>
            </a:r>
            <a:r>
              <a:rPr b="1" lang="en-US" sz="1100" strike="noStrike" u="none">
                <a:solidFill>
                  <a:srgbClr val="2d83c3"/>
                </a:solidFill>
                <a:uFillTx/>
                <a:latin typeface="Trebuchet MS"/>
              </a:rPr>
              <a:t>R</a:t>
            </a:r>
            <a:r>
              <a:rPr b="1" lang="en-US" sz="1100" spc="34" strike="noStrike" u="none">
                <a:solidFill>
                  <a:srgbClr val="2d83c3"/>
                </a:solidFill>
                <a:uFillTx/>
                <a:latin typeface="Trebuchet MS"/>
              </a:rPr>
              <a:t>e</a:t>
            </a:r>
            <a:r>
              <a:rPr b="1" lang="en-US" sz="1100" spc="91" strike="noStrike" u="none">
                <a:solidFill>
                  <a:srgbClr val="2d83c3"/>
                </a:solidFill>
                <a:uFillTx/>
                <a:latin typeface="Trebuchet MS"/>
              </a:rPr>
              <a:t>v</a:t>
            </a:r>
            <a:r>
              <a:rPr b="1" lang="en-US" sz="1100" spc="-34" strike="noStrike" u="none">
                <a:solidFill>
                  <a:srgbClr val="2d83c3"/>
                </a:solidFill>
                <a:uFillTx/>
                <a:latin typeface="Trebuchet MS"/>
              </a:rPr>
              <a:t>i</a:t>
            </a:r>
            <a:r>
              <a:rPr b="1" lang="en-US" sz="1100" spc="34" strike="noStrike" u="none">
                <a:solidFill>
                  <a:srgbClr val="2d83c3"/>
                </a:solidFill>
                <a:uFillTx/>
                <a:latin typeface="Trebuchet MS"/>
              </a:rPr>
              <a:t>e</a:t>
            </a:r>
            <a:r>
              <a:rPr b="1" lang="en-US" sz="1100" spc="14" strike="noStrike" u="none">
                <a:solidFill>
                  <a:srgbClr val="2d83c3"/>
                </a:solidFill>
                <a:uFillTx/>
                <a:latin typeface="Trebuchet MS"/>
              </a:rPr>
              <a:t>w</a:t>
            </a:r>
            <a:endParaRPr b="0" lang="en-US" sz="1100" strike="noStrike" u="none">
              <a:solidFill>
                <a:srgbClr val="000000"/>
              </a:solidFill>
              <a:uFillTx/>
              <a:latin typeface="Arial"/>
            </a:endParaRPr>
          </a:p>
        </p:txBody>
      </p:sp>
      <p:sp>
        <p:nvSpPr>
          <p:cNvPr id="168" name="object 15"/>
          <p:cNvSpPr/>
          <p:nvPr/>
        </p:nvSpPr>
        <p:spPr>
          <a:xfrm>
            <a:off x="7362720" y="447840"/>
            <a:ext cx="361080" cy="361080"/>
          </a:xfrm>
          <a:custGeom>
            <a:avLst/>
            <a:gdLst>
              <a:gd name="textAreaLeft" fmla="*/ 0 w 361080"/>
              <a:gd name="textAreaRight" fmla="*/ 361800 w 361080"/>
              <a:gd name="textAreaTop" fmla="*/ 0 h 361080"/>
              <a:gd name="textAreaBottom" fmla="*/ 361800 h 361080"/>
            </a:gdLst>
            <a:ahLst/>
            <a:rect l="textAreaLeft" t="textAreaTop" r="textAreaRight" b="textAreaBottom"/>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69" name="object 16"/>
          <p:cNvSpPr/>
          <p:nvPr/>
        </p:nvSpPr>
        <p:spPr>
          <a:xfrm>
            <a:off x="11010960" y="5610240"/>
            <a:ext cx="646920" cy="646920"/>
          </a:xfrm>
          <a:custGeom>
            <a:avLst/>
            <a:gdLst>
              <a:gd name="textAreaLeft" fmla="*/ 0 w 646920"/>
              <a:gd name="textAreaRight" fmla="*/ 647640 w 646920"/>
              <a:gd name="textAreaTop" fmla="*/ 0 h 646920"/>
              <a:gd name="textAreaBottom" fmla="*/ 647640 h 646920"/>
            </a:gdLst>
            <a:ahLst/>
            <a:rect l="textAreaLeft" t="textAreaTop" r="textAreaRight" b="textAreaBottom"/>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170" name="object 17" descr=""/>
          <p:cNvPicPr/>
          <p:nvPr/>
        </p:nvPicPr>
        <p:blipFill>
          <a:blip r:embed="rId1"/>
          <a:stretch/>
        </p:blipFill>
        <p:spPr>
          <a:xfrm>
            <a:off x="10686960" y="6134040"/>
            <a:ext cx="246960" cy="246960"/>
          </a:xfrm>
          <a:prstGeom prst="rect">
            <a:avLst/>
          </a:prstGeom>
          <a:ln w="0">
            <a:noFill/>
          </a:ln>
        </p:spPr>
      </p:pic>
      <p:grpSp>
        <p:nvGrpSpPr>
          <p:cNvPr id="171" name="object 18"/>
          <p:cNvGrpSpPr/>
          <p:nvPr/>
        </p:nvGrpSpPr>
        <p:grpSpPr>
          <a:xfrm>
            <a:off x="47520" y="3819600"/>
            <a:ext cx="4123440" cy="3009240"/>
            <a:chOff x="47520" y="3819600"/>
            <a:chExt cx="4123440" cy="3009240"/>
          </a:xfrm>
        </p:grpSpPr>
        <p:pic>
          <p:nvPicPr>
            <p:cNvPr id="172" name="object 19" descr=""/>
            <p:cNvPicPr/>
            <p:nvPr/>
          </p:nvPicPr>
          <p:blipFill>
            <a:blip r:embed="rId2"/>
            <a:stretch/>
          </p:blipFill>
          <p:spPr>
            <a:xfrm>
              <a:off x="466560" y="6410160"/>
              <a:ext cx="3704400" cy="294480"/>
            </a:xfrm>
            <a:prstGeom prst="rect">
              <a:avLst/>
            </a:prstGeom>
            <a:ln w="0">
              <a:noFill/>
            </a:ln>
          </p:spPr>
        </p:pic>
        <p:pic>
          <p:nvPicPr>
            <p:cNvPr id="173" name="object 20" descr=""/>
            <p:cNvPicPr/>
            <p:nvPr/>
          </p:nvPicPr>
          <p:blipFill>
            <a:blip r:embed="rId3"/>
            <a:stretch/>
          </p:blipFill>
          <p:spPr>
            <a:xfrm>
              <a:off x="47520" y="3819600"/>
              <a:ext cx="1732680" cy="3009240"/>
            </a:xfrm>
            <a:prstGeom prst="rect">
              <a:avLst/>
            </a:prstGeom>
            <a:ln w="0">
              <a:noFill/>
            </a:ln>
          </p:spPr>
        </p:pic>
      </p:grpSp>
      <p:sp>
        <p:nvSpPr>
          <p:cNvPr id="174" name="PlaceHolder 1"/>
          <p:cNvSpPr>
            <a:spLocks noGrp="1"/>
          </p:cNvSpPr>
          <p:nvPr>
            <p:ph type="title"/>
          </p:nvPr>
        </p:nvSpPr>
        <p:spPr>
          <a:xfrm>
            <a:off x="739800" y="445320"/>
            <a:ext cx="2356560" cy="86148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US" sz="4800" spc="26" strike="noStrike" u="none">
                <a:solidFill>
                  <a:schemeClr val="dk1"/>
                </a:solidFill>
                <a:uFillTx/>
                <a:latin typeface="Trebuchet MS"/>
              </a:rPr>
              <a:t>A</a:t>
            </a:r>
            <a:r>
              <a:rPr b="1" lang="en-US" sz="4800" spc="-6" strike="noStrike" u="none">
                <a:solidFill>
                  <a:schemeClr val="dk1"/>
                </a:solidFill>
                <a:uFillTx/>
                <a:latin typeface="Trebuchet MS"/>
              </a:rPr>
              <a:t>G</a:t>
            </a:r>
            <a:r>
              <a:rPr b="1" lang="en-US" sz="4800" spc="-34" strike="noStrike" u="none">
                <a:solidFill>
                  <a:schemeClr val="dk1"/>
                </a:solidFill>
                <a:uFillTx/>
                <a:latin typeface="Trebuchet MS"/>
              </a:rPr>
              <a:t>E</a:t>
            </a:r>
            <a:r>
              <a:rPr b="1" lang="en-US" sz="4800" spc="14" strike="noStrike" u="none">
                <a:solidFill>
                  <a:schemeClr val="dk1"/>
                </a:solidFill>
                <a:uFillTx/>
                <a:latin typeface="Trebuchet MS"/>
              </a:rPr>
              <a:t>N</a:t>
            </a:r>
            <a:r>
              <a:rPr b="1" lang="en-US" sz="4800" strike="noStrike" u="none">
                <a:solidFill>
                  <a:schemeClr val="dk1"/>
                </a:solidFill>
                <a:uFillTx/>
                <a:latin typeface="Trebuchet MS"/>
              </a:rPr>
              <a:t>DA</a:t>
            </a:r>
            <a:endParaRPr b="0" lang="en-US" sz="4800" strike="noStrike" u="none">
              <a:solidFill>
                <a:srgbClr val="000000"/>
              </a:solidFill>
              <a:uFillTx/>
              <a:latin typeface="Arial"/>
            </a:endParaRPr>
          </a:p>
        </p:txBody>
      </p:sp>
      <p:sp>
        <p:nvSpPr>
          <p:cNvPr id="175" name="PlaceHolder 2"/>
          <p:cNvSpPr>
            <a:spLocks noGrp="1"/>
          </p:cNvSpPr>
          <p:nvPr>
            <p:ph type="sldNum" idx="27"/>
          </p:nvPr>
        </p:nvSpPr>
        <p:spPr>
          <a:xfrm>
            <a:off x="11353320" y="6473160"/>
            <a:ext cx="150480" cy="288360"/>
          </a:xfrm>
          <a:prstGeom prst="rect">
            <a:avLst/>
          </a:prstGeom>
          <a:noFill/>
          <a:ln w="0">
            <a:noFill/>
          </a:ln>
        </p:spPr>
        <p:txBody>
          <a:bodyPr lIns="0" rIns="0" tIns="6840" bIns="0" anchor="t">
            <a:noAutofit/>
          </a:bodyPr>
          <a:lstStyle>
            <a:lvl1pPr marL="38160" indent="0" defTabSz="914400">
              <a:lnSpc>
                <a:spcPct val="100000"/>
              </a:lnSpc>
              <a:spcBef>
                <a:spcPts val="54"/>
              </a:spcBef>
              <a:buNone/>
              <a:tabLst>
                <a:tab algn="l" pos="0"/>
              </a:tabLst>
              <a:defRPr b="0" lang="en-US" sz="1100" spc="11" strike="noStrike" u="none">
                <a:solidFill>
                  <a:srgbClr val="2d936b"/>
                </a:solidFill>
                <a:uFillTx/>
                <a:latin typeface="Trebuchet MS"/>
              </a:defRPr>
            </a:lvl1pPr>
          </a:lstStyle>
          <a:p>
            <a:pPr marL="38160" indent="0" defTabSz="914400">
              <a:lnSpc>
                <a:spcPct val="100000"/>
              </a:lnSpc>
              <a:spcBef>
                <a:spcPts val="54"/>
              </a:spcBef>
              <a:buNone/>
              <a:tabLst>
                <a:tab algn="l" pos="0"/>
              </a:tabLst>
            </a:pPr>
            <a:fld id="{A778810C-839D-4F9F-80EB-3414A3A84C75}"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
        <p:nvSpPr>
          <p:cNvPr id="176" name="TextBox 22"/>
          <p:cNvSpPr/>
          <p:nvPr/>
        </p:nvSpPr>
        <p:spPr>
          <a:xfrm>
            <a:off x="2509920" y="1041480"/>
            <a:ext cx="5028480" cy="43592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endParaRPr b="0" lang="en-US" sz="2800" strike="noStrike" u="none">
              <a:solidFill>
                <a:srgbClr val="000000"/>
              </a:solidFill>
              <a:uFillTx/>
              <a:latin typeface="Arial"/>
            </a:endParaRPr>
          </a:p>
          <a:p>
            <a:pPr marL="216000" indent="-216000" defTabSz="914400">
              <a:lnSpc>
                <a:spcPct val="100000"/>
              </a:lnSpc>
              <a:buClr>
                <a:srgbClr val="0d0d0d"/>
              </a:buClr>
              <a:buFont typeface="Calibri"/>
              <a:buAutoNum type="arabicPeriod"/>
            </a:pPr>
            <a:r>
              <a:rPr b="0" lang="en-US" sz="2800" strike="noStrike" u="none">
                <a:solidFill>
                  <a:srgbClr val="0d0d0d"/>
                </a:solidFill>
                <a:uFillTx/>
                <a:latin typeface="Times New Roman"/>
              </a:rPr>
              <a:t>Problem Statement</a:t>
            </a:r>
            <a:endParaRPr b="0" lang="en-US" sz="2800" strike="noStrike" u="none">
              <a:solidFill>
                <a:srgbClr val="000000"/>
              </a:solidFill>
              <a:uFillTx/>
              <a:latin typeface="Arial"/>
            </a:endParaRPr>
          </a:p>
          <a:p>
            <a:pPr marL="216000" indent="-216000" defTabSz="914400">
              <a:lnSpc>
                <a:spcPct val="100000"/>
              </a:lnSpc>
              <a:buClr>
                <a:srgbClr val="0d0d0d"/>
              </a:buClr>
              <a:buFont typeface="Calibri"/>
              <a:buAutoNum type="arabicPeriod"/>
            </a:pPr>
            <a:r>
              <a:rPr b="0" lang="en-US" sz="2800" strike="noStrike" u="none">
                <a:solidFill>
                  <a:srgbClr val="0d0d0d"/>
                </a:solidFill>
                <a:uFillTx/>
                <a:latin typeface="Times New Roman"/>
              </a:rPr>
              <a:t>Project Overview</a:t>
            </a:r>
            <a:endParaRPr b="0" lang="en-US" sz="2800" strike="noStrike" u="none">
              <a:solidFill>
                <a:srgbClr val="000000"/>
              </a:solidFill>
              <a:uFillTx/>
              <a:latin typeface="Arial"/>
            </a:endParaRPr>
          </a:p>
          <a:p>
            <a:pPr marL="216000" indent="-216000" defTabSz="914400">
              <a:lnSpc>
                <a:spcPct val="100000"/>
              </a:lnSpc>
              <a:buClr>
                <a:srgbClr val="0d0d0d"/>
              </a:buClr>
              <a:buFont typeface="Calibri"/>
              <a:buAutoNum type="arabicPeriod"/>
            </a:pPr>
            <a:r>
              <a:rPr b="0" lang="en-US" sz="2800" strike="noStrike" u="none">
                <a:solidFill>
                  <a:srgbClr val="0d0d0d"/>
                </a:solidFill>
                <a:uFillTx/>
                <a:latin typeface="Times New Roman"/>
              </a:rPr>
              <a:t>End Users</a:t>
            </a:r>
            <a:endParaRPr b="0" lang="en-US" sz="2800" strike="noStrike" u="none">
              <a:solidFill>
                <a:srgbClr val="000000"/>
              </a:solidFill>
              <a:uFillTx/>
              <a:latin typeface="Arial"/>
            </a:endParaRPr>
          </a:p>
          <a:p>
            <a:pPr marL="216000" indent="-216000" defTabSz="914400">
              <a:lnSpc>
                <a:spcPct val="100000"/>
              </a:lnSpc>
              <a:buClr>
                <a:srgbClr val="0d0d0d"/>
              </a:buClr>
              <a:buFont typeface="Calibri"/>
              <a:buAutoNum type="arabicPeriod"/>
            </a:pPr>
            <a:r>
              <a:rPr b="0" lang="en-US" sz="2800" strike="noStrike" u="none">
                <a:solidFill>
                  <a:srgbClr val="0d0d0d"/>
                </a:solidFill>
                <a:uFillTx/>
                <a:latin typeface="Times New Roman"/>
              </a:rPr>
              <a:t>Our Solution and Proposition</a:t>
            </a:r>
            <a:endParaRPr b="0" lang="en-US" sz="2800" strike="noStrike" u="none">
              <a:solidFill>
                <a:srgbClr val="000000"/>
              </a:solidFill>
              <a:uFillTx/>
              <a:latin typeface="Arial"/>
            </a:endParaRPr>
          </a:p>
          <a:p>
            <a:pPr marL="216000" indent="-216000" defTabSz="914400">
              <a:lnSpc>
                <a:spcPct val="100000"/>
              </a:lnSpc>
              <a:buClr>
                <a:srgbClr val="0d0d0d"/>
              </a:buClr>
              <a:buFont typeface="Calibri"/>
              <a:buAutoNum type="arabicPeriod"/>
            </a:pPr>
            <a:r>
              <a:rPr b="0" lang="en-US" sz="2800" strike="noStrike" u="none">
                <a:solidFill>
                  <a:srgbClr val="0d0d0d"/>
                </a:solidFill>
                <a:uFillTx/>
                <a:latin typeface="Times New Roman"/>
              </a:rPr>
              <a:t>Dataset Description</a:t>
            </a:r>
            <a:endParaRPr b="0" lang="en-US" sz="2800" strike="noStrike" u="none">
              <a:solidFill>
                <a:srgbClr val="000000"/>
              </a:solidFill>
              <a:uFillTx/>
              <a:latin typeface="Arial"/>
            </a:endParaRPr>
          </a:p>
          <a:p>
            <a:pPr marL="216000" indent="-216000" defTabSz="914400">
              <a:lnSpc>
                <a:spcPct val="100000"/>
              </a:lnSpc>
              <a:buClr>
                <a:srgbClr val="0d0d0d"/>
              </a:buClr>
              <a:buFont typeface="Calibri"/>
              <a:buAutoNum type="arabicPeriod"/>
            </a:pPr>
            <a:r>
              <a:rPr b="0" lang="en-US" sz="2800" strike="noStrike" u="none">
                <a:solidFill>
                  <a:srgbClr val="0d0d0d"/>
                </a:solidFill>
                <a:uFillTx/>
                <a:latin typeface="Times New Roman"/>
              </a:rPr>
              <a:t>Modelling Approach</a:t>
            </a:r>
            <a:endParaRPr b="0" lang="en-US" sz="2800" strike="noStrike" u="none">
              <a:solidFill>
                <a:srgbClr val="000000"/>
              </a:solidFill>
              <a:uFillTx/>
              <a:latin typeface="Arial"/>
            </a:endParaRPr>
          </a:p>
          <a:p>
            <a:pPr marL="216000" indent="-216000" defTabSz="914400">
              <a:lnSpc>
                <a:spcPct val="100000"/>
              </a:lnSpc>
              <a:buClr>
                <a:srgbClr val="0d0d0d"/>
              </a:buClr>
              <a:buFont typeface="Calibri"/>
              <a:buAutoNum type="arabicPeriod"/>
            </a:pPr>
            <a:r>
              <a:rPr b="0" lang="en-US" sz="2800" strike="noStrike" u="none">
                <a:solidFill>
                  <a:srgbClr val="0d0d0d"/>
                </a:solidFill>
                <a:uFillTx/>
                <a:latin typeface="Times New Roman"/>
              </a:rPr>
              <a:t>Results and Discussion</a:t>
            </a:r>
            <a:endParaRPr b="0" lang="en-US" sz="2800" strike="noStrike" u="none">
              <a:solidFill>
                <a:srgbClr val="000000"/>
              </a:solidFill>
              <a:uFillTx/>
              <a:latin typeface="Arial"/>
            </a:endParaRPr>
          </a:p>
          <a:p>
            <a:pPr marL="216000" indent="-216000" defTabSz="914400">
              <a:lnSpc>
                <a:spcPct val="100000"/>
              </a:lnSpc>
              <a:buClr>
                <a:srgbClr val="0d0d0d"/>
              </a:buClr>
              <a:buFont typeface="Calibri"/>
              <a:buAutoNum type="arabicPeriod"/>
            </a:pPr>
            <a:r>
              <a:rPr b="0" lang="en-US" sz="2800" strike="noStrike" u="none">
                <a:solidFill>
                  <a:srgbClr val="0d0d0d"/>
                </a:solidFill>
                <a:uFillTx/>
                <a:latin typeface="Times New Roman"/>
              </a:rPr>
              <a:t>Conclusion</a:t>
            </a:r>
            <a:endParaRPr b="0" lang="en-US" sz="2800" strike="noStrike" u="none">
              <a:solidFill>
                <a:srgbClr val="000000"/>
              </a:solidFill>
              <a:uFillTx/>
              <a:latin typeface="Arial"/>
            </a:endParaRPr>
          </a:p>
          <a:p>
            <a:pPr defTabSz="914400">
              <a:lnSpc>
                <a:spcPct val="100000"/>
              </a:lnSpc>
            </a:pPr>
            <a:endParaRPr b="0" lang="en-US"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77" name="object 2"/>
          <p:cNvGrpSpPr/>
          <p:nvPr/>
        </p:nvGrpSpPr>
        <p:grpSpPr>
          <a:xfrm>
            <a:off x="7991640" y="2933640"/>
            <a:ext cx="2761560" cy="3256920"/>
            <a:chOff x="7991640" y="2933640"/>
            <a:chExt cx="2761560" cy="3256920"/>
          </a:xfrm>
        </p:grpSpPr>
        <p:sp>
          <p:nvSpPr>
            <p:cNvPr id="178" name="object 3"/>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79" name="object 4"/>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180" name="object 5" descr=""/>
            <p:cNvPicPr/>
            <p:nvPr/>
          </p:nvPicPr>
          <p:blipFill>
            <a:blip r:embed="rId1"/>
            <a:stretch/>
          </p:blipFill>
          <p:spPr>
            <a:xfrm>
              <a:off x="7991640" y="2933640"/>
              <a:ext cx="2761560" cy="3256920"/>
            </a:xfrm>
            <a:prstGeom prst="rect">
              <a:avLst/>
            </a:prstGeom>
            <a:ln w="0">
              <a:noFill/>
            </a:ln>
          </p:spPr>
        </p:pic>
      </p:grpSp>
      <p:sp>
        <p:nvSpPr>
          <p:cNvPr id="181" name="object 6"/>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82" name="PlaceHolder 1"/>
          <p:cNvSpPr>
            <a:spLocks noGrp="1"/>
          </p:cNvSpPr>
          <p:nvPr>
            <p:ph type="title"/>
          </p:nvPr>
        </p:nvSpPr>
        <p:spPr>
          <a:xfrm>
            <a:off x="755280" y="385560"/>
            <a:ext cx="10680480" cy="757440"/>
          </a:xfrm>
          <a:prstGeom prst="rect">
            <a:avLst/>
          </a:prstGeom>
          <a:noFill/>
          <a:ln w="0">
            <a:noFill/>
          </a:ln>
        </p:spPr>
        <p:txBody>
          <a:bodyPr lIns="0" rIns="0" tIns="16560" bIns="0" anchor="t">
            <a:noAutofit/>
          </a:bodyPr>
          <a:p>
            <a:pPr marL="12600" indent="0">
              <a:lnSpc>
                <a:spcPct val="100000"/>
              </a:lnSpc>
              <a:spcBef>
                <a:spcPts val="130"/>
              </a:spcBef>
              <a:buNone/>
              <a:tabLst>
                <a:tab algn="l" pos="0"/>
              </a:tabLst>
            </a:pPr>
            <a:r>
              <a:rPr b="1" lang="en-US" sz="4250" spc="-20" strike="noStrike" u="none">
                <a:solidFill>
                  <a:schemeClr val="dk1"/>
                </a:solidFill>
                <a:uFillTx/>
                <a:latin typeface="Trebuchet MS"/>
              </a:rPr>
              <a:t>P</a:t>
            </a:r>
            <a:r>
              <a:rPr b="1" lang="en-US" sz="4250" spc="14" strike="noStrike" u="none">
                <a:solidFill>
                  <a:schemeClr val="dk1"/>
                </a:solidFill>
                <a:uFillTx/>
                <a:latin typeface="Trebuchet MS"/>
              </a:rPr>
              <a:t>ROB</a:t>
            </a:r>
            <a:r>
              <a:rPr b="1" lang="en-US" sz="4250" spc="54" strike="noStrike" u="none">
                <a:solidFill>
                  <a:schemeClr val="dk1"/>
                </a:solidFill>
                <a:uFillTx/>
                <a:latin typeface="Trebuchet MS"/>
              </a:rPr>
              <a:t>L</a:t>
            </a:r>
            <a:r>
              <a:rPr b="1" lang="en-US" sz="4250" spc="-20" strike="noStrike" u="none">
                <a:solidFill>
                  <a:schemeClr val="dk1"/>
                </a:solidFill>
                <a:uFillTx/>
                <a:latin typeface="Trebuchet MS"/>
              </a:rPr>
              <a:t>E</a:t>
            </a:r>
            <a:r>
              <a:rPr b="1" lang="en-US" sz="4250" spc="20" strike="noStrike" u="none">
                <a:solidFill>
                  <a:schemeClr val="dk1"/>
                </a:solidFill>
                <a:uFillTx/>
                <a:latin typeface="Trebuchet MS"/>
              </a:rPr>
              <a:t>M</a:t>
            </a:r>
            <a:r>
              <a:rPr b="1" lang="en-US" sz="4250" strike="noStrike" u="none">
                <a:solidFill>
                  <a:schemeClr val="dk1"/>
                </a:solidFill>
                <a:uFillTx/>
                <a:latin typeface="Trebuchet MS"/>
              </a:rPr>
              <a:t>	</a:t>
            </a:r>
            <a:r>
              <a:rPr b="1" lang="en-US" sz="4250" spc="11" strike="noStrike" u="none">
                <a:solidFill>
                  <a:schemeClr val="dk1"/>
                </a:solidFill>
                <a:uFillTx/>
                <a:latin typeface="Trebuchet MS"/>
              </a:rPr>
              <a:t>S</a:t>
            </a:r>
            <a:r>
              <a:rPr b="1" lang="en-US" sz="4250" spc="-371" strike="noStrike" u="none">
                <a:solidFill>
                  <a:schemeClr val="dk1"/>
                </a:solidFill>
                <a:uFillTx/>
                <a:latin typeface="Trebuchet MS"/>
              </a:rPr>
              <a:t>T</a:t>
            </a:r>
            <a:r>
              <a:rPr b="1" lang="en-US" sz="4250" spc="-374" strike="noStrike" u="none">
                <a:solidFill>
                  <a:schemeClr val="dk1"/>
                </a:solidFill>
                <a:uFillTx/>
                <a:latin typeface="Trebuchet MS"/>
              </a:rPr>
              <a:t>A</a:t>
            </a:r>
            <a:r>
              <a:rPr b="1" lang="en-US" sz="4250" spc="14" strike="noStrike" u="none">
                <a:solidFill>
                  <a:schemeClr val="dk1"/>
                </a:solidFill>
                <a:uFillTx/>
                <a:latin typeface="Trebuchet MS"/>
              </a:rPr>
              <a:t>T</a:t>
            </a:r>
            <a:r>
              <a:rPr b="1" lang="en-US" sz="4250" spc="-11" strike="noStrike" u="none">
                <a:solidFill>
                  <a:schemeClr val="dk1"/>
                </a:solidFill>
                <a:uFillTx/>
                <a:latin typeface="Trebuchet MS"/>
              </a:rPr>
              <a:t>E</a:t>
            </a:r>
            <a:r>
              <a:rPr b="1" lang="en-US" sz="4250" spc="-20" strike="noStrike" u="none">
                <a:solidFill>
                  <a:schemeClr val="dk1"/>
                </a:solidFill>
                <a:uFillTx/>
                <a:latin typeface="Trebuchet MS"/>
              </a:rPr>
              <a:t>ME</a:t>
            </a:r>
            <a:r>
              <a:rPr b="1" lang="en-US" sz="4250" spc="11" strike="noStrike" u="none">
                <a:solidFill>
                  <a:schemeClr val="dk1"/>
                </a:solidFill>
                <a:uFillTx/>
                <a:latin typeface="Trebuchet MS"/>
              </a:rPr>
              <a:t>NT</a:t>
            </a:r>
            <a:endParaRPr b="0" lang="en-US" sz="4250" strike="noStrike" u="none">
              <a:solidFill>
                <a:srgbClr val="000000"/>
              </a:solidFill>
              <a:uFillTx/>
              <a:latin typeface="Arial"/>
            </a:endParaRPr>
          </a:p>
        </p:txBody>
      </p:sp>
      <p:pic>
        <p:nvPicPr>
          <p:cNvPr id="183" name="object 8" descr=""/>
          <p:cNvPicPr/>
          <p:nvPr/>
        </p:nvPicPr>
        <p:blipFill>
          <a:blip r:embed="rId2"/>
          <a:stretch/>
        </p:blipFill>
        <p:spPr>
          <a:xfrm>
            <a:off x="609120" y="3373920"/>
            <a:ext cx="10972080" cy="437760"/>
          </a:xfrm>
          <a:prstGeom prst="rect">
            <a:avLst/>
          </a:prstGeom>
          <a:ln w="0">
            <a:noFill/>
          </a:ln>
        </p:spPr>
      </p:pic>
      <p:sp>
        <p:nvSpPr>
          <p:cNvPr id="184" name="PlaceHolder 2"/>
          <p:cNvSpPr>
            <a:spLocks noGrp="1"/>
          </p:cNvSpPr>
          <p:nvPr>
            <p:ph type="sldNum" idx="28"/>
          </p:nvPr>
        </p:nvSpPr>
        <p:spPr>
          <a:xfrm>
            <a:off x="1143000" y="1371600"/>
            <a:ext cx="10972080" cy="3976920"/>
          </a:xfrm>
          <a:prstGeom prst="rect">
            <a:avLst/>
          </a:prstGeom>
          <a:noFill/>
          <a:ln w="0">
            <a:noFill/>
          </a:ln>
        </p:spPr>
        <p:txBody>
          <a:bodyPr lIns="0" rIns="0" tIns="6840" bIns="0" anchor="t">
            <a:noAutofit/>
          </a:bodyPr>
          <a:lstStyle>
            <a:lvl1pPr marL="38160" indent="0" defTabSz="914400">
              <a:lnSpc>
                <a:spcPct val="100000"/>
              </a:lnSpc>
              <a:spcBef>
                <a:spcPts val="1191"/>
              </a:spcBef>
              <a:spcAft>
                <a:spcPts val="992"/>
              </a:spcAft>
              <a:buNone/>
              <a:tabLst>
                <a:tab algn="l" pos="0"/>
              </a:tabLst>
              <a:defRPr b="0" lang="en-US" sz="2800" spc="11" strike="noStrike" u="none">
                <a:solidFill>
                  <a:srgbClr val="000000"/>
                </a:solidFill>
                <a:uFillTx/>
                <a:latin typeface="Times New Roman"/>
              </a:defRPr>
            </a:lvl1pPr>
          </a:lstStyle>
          <a:p>
            <a:pPr marL="38160" indent="0" defTabSz="914400">
              <a:lnSpc>
                <a:spcPct val="100000"/>
              </a:lnSpc>
              <a:spcBef>
                <a:spcPts val="1191"/>
              </a:spcBef>
              <a:spcAft>
                <a:spcPts val="992"/>
              </a:spcAft>
              <a:buNone/>
              <a:tabLst>
                <a:tab algn="l" pos="0"/>
              </a:tabLst>
            </a:pPr>
            <a:r>
              <a:rPr b="0" lang="en-US" sz="2800" spc="11" strike="noStrike" u="none">
                <a:solidFill>
                  <a:srgbClr val="000000"/>
                </a:solidFill>
                <a:uFillTx/>
                <a:latin typeface="Times New Roman"/>
              </a:rPr>
              <a:t>        </a:t>
            </a:r>
            <a:r>
              <a:rPr b="0" lang="en-US" sz="2800" spc="11" strike="noStrike" u="none">
                <a:solidFill>
                  <a:srgbClr val="000000"/>
                </a:solidFill>
                <a:uFillTx/>
                <a:latin typeface="Times New Roman"/>
              </a:rPr>
              <a:t>1. Identify the Core Problem </a:t>
            </a:r>
            <a:endParaRPr b="0" lang="en-US" sz="2800" strike="noStrike" u="none">
              <a:solidFill>
                <a:srgbClr val="000000"/>
              </a:solidFill>
              <a:uFillTx/>
              <a:latin typeface="Times New Roman"/>
            </a:endParaRPr>
          </a:p>
        </p:txBody>
      </p:sp>
      <p:sp>
        <p:nvSpPr>
          <p:cNvPr id="185" name=""/>
          <p:cNvSpPr/>
          <p:nvPr/>
        </p:nvSpPr>
        <p:spPr>
          <a:xfrm>
            <a:off x="1828800" y="2057400"/>
            <a:ext cx="4866840" cy="1142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800" strike="noStrike" u="none">
                <a:solidFill>
                  <a:srgbClr val="000000"/>
                </a:solidFill>
                <a:uFillTx/>
                <a:latin typeface="Arial"/>
              </a:rPr>
              <a:t>2. Collect and Analyze Data in Excel</a:t>
            </a:r>
            <a:r>
              <a:rPr b="0" lang="en-US" sz="2100" strike="noStrike" u="none">
                <a:solidFill>
                  <a:srgbClr val="000000"/>
                </a:solidFill>
                <a:uFillTx/>
                <a:latin typeface="Arial"/>
              </a:rPr>
              <a:t> </a:t>
            </a:r>
            <a:endParaRPr b="0" lang="en-US" sz="2100" strike="noStrike" u="none">
              <a:solidFill>
                <a:srgbClr val="000000"/>
              </a:solidFill>
              <a:uFillTx/>
              <a:latin typeface="Arial"/>
            </a:endParaRPr>
          </a:p>
        </p:txBody>
      </p:sp>
      <p:sp>
        <p:nvSpPr>
          <p:cNvPr id="186" name=""/>
          <p:cNvSpPr/>
          <p:nvPr/>
        </p:nvSpPr>
        <p:spPr>
          <a:xfrm>
            <a:off x="1828800" y="2971800"/>
            <a:ext cx="5028840" cy="685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800" strike="noStrike" u="none">
                <a:solidFill>
                  <a:srgbClr val="000000"/>
                </a:solidFill>
                <a:uFillTx/>
                <a:latin typeface="Arial"/>
              </a:rPr>
              <a:t>3. Summarize Findings</a:t>
            </a:r>
            <a:r>
              <a:rPr b="0" lang="en-US" sz="2400" strike="noStrike" u="none">
                <a:solidFill>
                  <a:srgbClr val="000000"/>
                </a:solidFill>
                <a:uFillTx/>
                <a:latin typeface="Arial"/>
              </a:rPr>
              <a:t> </a:t>
            </a:r>
            <a:endParaRPr b="0" lang="en-US" sz="2400" strike="noStrike" u="none">
              <a:solidFill>
                <a:srgbClr val="000000"/>
              </a:solidFill>
              <a:uFillTx/>
              <a:latin typeface="Arial"/>
            </a:endParaRPr>
          </a:p>
        </p:txBody>
      </p:sp>
      <p:sp>
        <p:nvSpPr>
          <p:cNvPr id="187" name=""/>
          <p:cNvSpPr/>
          <p:nvPr/>
        </p:nvSpPr>
        <p:spPr>
          <a:xfrm rot="7200">
            <a:off x="1829520" y="3650760"/>
            <a:ext cx="6400440" cy="1155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800" strike="noStrike" u="none">
                <a:solidFill>
                  <a:srgbClr val="000000"/>
                </a:solidFill>
                <a:uFillTx/>
                <a:latin typeface="Arial"/>
              </a:rPr>
              <a:t>4. Craft the Problem Statement </a:t>
            </a:r>
            <a:endParaRPr b="0" lang="en-US" sz="2800" strike="noStrike" u="none">
              <a:solidFill>
                <a:srgbClr val="000000"/>
              </a:solidFill>
              <a:uFillTx/>
              <a:latin typeface="Arial"/>
            </a:endParaRPr>
          </a:p>
        </p:txBody>
      </p:sp>
      <p:sp>
        <p:nvSpPr>
          <p:cNvPr id="188" name=""/>
          <p:cNvSpPr/>
          <p:nvPr/>
        </p:nvSpPr>
        <p:spPr>
          <a:xfrm>
            <a:off x="1875960" y="4343400"/>
            <a:ext cx="6355800" cy="1182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800" strike="noStrike" u="none">
                <a:solidFill>
                  <a:srgbClr val="000000"/>
                </a:solidFill>
                <a:uFillTx/>
                <a:latin typeface="Arial"/>
              </a:rPr>
              <a:t>5. Create a Slide in PowerPoint </a:t>
            </a:r>
            <a:endParaRPr b="0" lang="en-US" sz="2800" strike="noStrike" u="none">
              <a:solidFill>
                <a:srgbClr val="000000"/>
              </a:solidFill>
              <a:uFillTx/>
              <a:latin typeface="Arial"/>
            </a:endParaRPr>
          </a:p>
        </p:txBody>
      </p:sp>
      <p:sp>
        <p:nvSpPr>
          <p:cNvPr id="189" name=""/>
          <p:cNvSpPr/>
          <p:nvPr/>
        </p:nvSpPr>
        <p:spPr>
          <a:xfrm>
            <a:off x="1875960" y="5029200"/>
            <a:ext cx="5667480" cy="1371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800" strike="noStrike" u="none">
                <a:solidFill>
                  <a:srgbClr val="000000"/>
                </a:solidFill>
                <a:uFillTx/>
                <a:latin typeface="Arial"/>
              </a:rPr>
              <a:t>6. Review and Refine</a:t>
            </a:r>
            <a:r>
              <a:rPr b="0" lang="en-US" sz="1000" strike="noStrike" u="none">
                <a:solidFill>
                  <a:srgbClr val="000000"/>
                </a:solidFill>
                <a:uFillTx/>
                <a:latin typeface="Arial"/>
              </a:rPr>
              <a:t> </a:t>
            </a:r>
            <a:endParaRPr b="0" lang="en-US" sz="1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90" name="object 2"/>
          <p:cNvGrpSpPr/>
          <p:nvPr/>
        </p:nvGrpSpPr>
        <p:grpSpPr>
          <a:xfrm>
            <a:off x="8658360" y="2647800"/>
            <a:ext cx="3533040" cy="3809160"/>
            <a:chOff x="8658360" y="2647800"/>
            <a:chExt cx="3533040" cy="3809160"/>
          </a:xfrm>
        </p:grpSpPr>
        <p:sp>
          <p:nvSpPr>
            <p:cNvPr id="191" name="object 3"/>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92" name="object 4"/>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193" name="object 5" descr=""/>
            <p:cNvPicPr/>
            <p:nvPr/>
          </p:nvPicPr>
          <p:blipFill>
            <a:blip r:embed="rId1"/>
            <a:stretch/>
          </p:blipFill>
          <p:spPr>
            <a:xfrm>
              <a:off x="8658360" y="2647800"/>
              <a:ext cx="3533040" cy="3809160"/>
            </a:xfrm>
            <a:prstGeom prst="rect">
              <a:avLst/>
            </a:prstGeom>
            <a:ln w="0">
              <a:noFill/>
            </a:ln>
          </p:spPr>
        </p:pic>
      </p:grpSp>
      <p:sp>
        <p:nvSpPr>
          <p:cNvPr id="194" name="object 6"/>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95" name="PlaceHolder 1"/>
          <p:cNvSpPr>
            <a:spLocks noGrp="1"/>
          </p:cNvSpPr>
          <p:nvPr>
            <p:ph type="title"/>
          </p:nvPr>
        </p:nvSpPr>
        <p:spPr>
          <a:xfrm>
            <a:off x="739800" y="829800"/>
            <a:ext cx="5262840" cy="784440"/>
          </a:xfrm>
          <a:prstGeom prst="rect">
            <a:avLst/>
          </a:prstGeom>
          <a:noFill/>
          <a:ln w="0">
            <a:noFill/>
          </a:ln>
        </p:spPr>
        <p:txBody>
          <a:bodyPr lIns="0" rIns="0" tIns="16560" bIns="0" anchor="t">
            <a:noAutofit/>
          </a:bodyPr>
          <a:p>
            <a:pPr marL="12600" indent="0">
              <a:lnSpc>
                <a:spcPct val="100000"/>
              </a:lnSpc>
              <a:spcBef>
                <a:spcPts val="130"/>
              </a:spcBef>
              <a:buNone/>
              <a:tabLst>
                <a:tab algn="l" pos="0"/>
              </a:tabLst>
            </a:pPr>
            <a:r>
              <a:rPr b="1" lang="en-US" sz="4250" spc="6" strike="noStrike" u="none">
                <a:solidFill>
                  <a:schemeClr val="dk1"/>
                </a:solidFill>
                <a:uFillTx/>
                <a:latin typeface="Trebuchet MS"/>
              </a:rPr>
              <a:t>PROJECT</a:t>
            </a:r>
            <a:r>
              <a:rPr b="1" lang="en-US" sz="4250" spc="6" strike="noStrike" u="none">
                <a:solidFill>
                  <a:schemeClr val="dk1"/>
                </a:solidFill>
                <a:uFillTx/>
                <a:latin typeface="Trebuchet MS"/>
              </a:rPr>
              <a:t>	</a:t>
            </a:r>
            <a:r>
              <a:rPr b="1" lang="en-US" sz="4250" spc="-20" strike="noStrike" u="none">
                <a:solidFill>
                  <a:schemeClr val="dk1"/>
                </a:solidFill>
                <a:uFillTx/>
                <a:latin typeface="Trebuchet MS"/>
              </a:rPr>
              <a:t>OVERVIEW</a:t>
            </a:r>
            <a:endParaRPr b="0" lang="en-US" sz="4250" strike="noStrike" u="none">
              <a:solidFill>
                <a:srgbClr val="000000"/>
              </a:solidFill>
              <a:uFillTx/>
              <a:latin typeface="Arial"/>
            </a:endParaRPr>
          </a:p>
        </p:txBody>
      </p:sp>
      <p:pic>
        <p:nvPicPr>
          <p:cNvPr id="196" name="object 8" descr=""/>
          <p:cNvPicPr/>
          <p:nvPr/>
        </p:nvPicPr>
        <p:blipFill>
          <a:blip r:embed="rId2"/>
          <a:stretch/>
        </p:blipFill>
        <p:spPr>
          <a:xfrm>
            <a:off x="676440" y="6467400"/>
            <a:ext cx="2142360" cy="199440"/>
          </a:xfrm>
          <a:prstGeom prst="rect">
            <a:avLst/>
          </a:prstGeom>
          <a:ln w="0">
            <a:noFill/>
          </a:ln>
        </p:spPr>
      </p:pic>
      <p:sp>
        <p:nvSpPr>
          <p:cNvPr id="197" name="PlaceHolder 2"/>
          <p:cNvSpPr>
            <a:spLocks noGrp="1"/>
          </p:cNvSpPr>
          <p:nvPr>
            <p:ph type="sldNum" idx="29"/>
          </p:nvPr>
        </p:nvSpPr>
        <p:spPr>
          <a:xfrm>
            <a:off x="11353320" y="6473160"/>
            <a:ext cx="150480" cy="288360"/>
          </a:xfrm>
          <a:prstGeom prst="rect">
            <a:avLst/>
          </a:prstGeom>
          <a:noFill/>
          <a:ln w="0">
            <a:noFill/>
          </a:ln>
        </p:spPr>
        <p:txBody>
          <a:bodyPr lIns="0" rIns="0" tIns="6840" bIns="0" anchor="t">
            <a:noAutofit/>
          </a:bodyPr>
          <a:lstStyle>
            <a:lvl1pPr marL="38160" indent="0" defTabSz="914400">
              <a:lnSpc>
                <a:spcPct val="100000"/>
              </a:lnSpc>
              <a:spcBef>
                <a:spcPts val="54"/>
              </a:spcBef>
              <a:buNone/>
              <a:tabLst>
                <a:tab algn="l" pos="0"/>
              </a:tabLst>
              <a:defRPr b="0" lang="en-US" sz="1100" spc="11" strike="noStrike" u="none">
                <a:solidFill>
                  <a:srgbClr val="2d936b"/>
                </a:solidFill>
                <a:uFillTx/>
                <a:latin typeface="Trebuchet MS"/>
              </a:defRPr>
            </a:lvl1pPr>
          </a:lstStyle>
          <a:p>
            <a:pPr marL="38160" indent="0" defTabSz="914400">
              <a:lnSpc>
                <a:spcPct val="100000"/>
              </a:lnSpc>
              <a:spcBef>
                <a:spcPts val="54"/>
              </a:spcBef>
              <a:buNone/>
              <a:tabLst>
                <a:tab algn="l" pos="0"/>
              </a:tabLst>
            </a:pPr>
            <a:fld id="{22CD77E0-5073-420D-910D-7E391A2BAA18}"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
        <p:nvSpPr>
          <p:cNvPr id="198" name="TextBox 10"/>
          <p:cNvSpPr/>
          <p:nvPr/>
        </p:nvSpPr>
        <p:spPr>
          <a:xfrm>
            <a:off x="990720" y="2133720"/>
            <a:ext cx="7923960" cy="821160"/>
          </a:xfrm>
          <a:prstGeom prst="rect">
            <a:avLst/>
          </a:prstGeom>
          <a:noFill/>
          <a:ln w="0">
            <a:noFill/>
          </a:ln>
        </p:spPr>
        <p:style>
          <a:lnRef idx="0"/>
          <a:fillRef idx="0"/>
          <a:effectRef idx="0"/>
          <a:fontRef idx="minor"/>
        </p:style>
        <p:txBody>
          <a:bodyPr lIns="90000" rIns="90000" tIns="45000" bIns="45000" anchor="t">
            <a:spAutoFit/>
          </a:bodyPr>
          <a:p>
            <a:pPr marL="216000" indent="-216000" defTabSz="914400">
              <a:lnSpc>
                <a:spcPct val="100000"/>
              </a:lnSpc>
              <a:buClr>
                <a:srgbClr val="0d0d0d"/>
              </a:buClr>
              <a:buFont typeface="Arial"/>
              <a:buChar char="•"/>
            </a:pPr>
            <a:r>
              <a:rPr b="0" lang="en-US" sz="2400" strike="noStrike" u="none">
                <a:solidFill>
                  <a:srgbClr val="0d0d0d"/>
                </a:solidFill>
                <a:uFillTx/>
                <a:latin typeface="Times New Roman"/>
              </a:rPr>
              <a:t>.</a:t>
            </a:r>
            <a:endParaRPr b="0" lang="en-US" sz="2400" strike="noStrike" u="none">
              <a:solidFill>
                <a:srgbClr val="000000"/>
              </a:solidFill>
              <a:uFillTx/>
              <a:latin typeface="Arial"/>
            </a:endParaRPr>
          </a:p>
          <a:p>
            <a:pPr defTabSz="914400">
              <a:lnSpc>
                <a:spcPct val="100000"/>
              </a:lnSpc>
            </a:pPr>
            <a:endParaRPr b="0" lang="en-US" sz="2400" strike="noStrike" u="none">
              <a:solidFill>
                <a:srgbClr val="000000"/>
              </a:solidFill>
              <a:uFillTx/>
              <a:latin typeface="Arial"/>
            </a:endParaRPr>
          </a:p>
        </p:txBody>
      </p:sp>
      <p:sp>
        <p:nvSpPr>
          <p:cNvPr id="199" name=""/>
          <p:cNvSpPr/>
          <p:nvPr/>
        </p:nvSpPr>
        <p:spPr>
          <a:xfrm>
            <a:off x="685800" y="1828800"/>
            <a:ext cx="8457840" cy="45716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1191"/>
              </a:spcBef>
              <a:spcAft>
                <a:spcPts val="992"/>
              </a:spcAft>
            </a:pPr>
            <a:r>
              <a:rPr b="0" lang="en-US" sz="2200" strike="noStrike" u="none">
                <a:solidFill>
                  <a:srgbClr val="000000"/>
                </a:solidFill>
                <a:uFillTx/>
                <a:latin typeface="Arial"/>
              </a:rPr>
              <a:t>The project focuses on analyzing employee performance using Excel as the primary tool. It involves collecting and organizing performance data, including metrics such as productivity, efficiency, and key performance indicators (KPIs). Excel's advanced functions, like pivot tables, charts, and conditional formatting, will be used to visualize trends and identify areas of improvement. The analysis aims to provide insights into performance patterns, highlight top performers, and suggest actionable strategies for enhancing overall employee productivity and engagement. This project will culminate in a detailed report and a PowerPoint presentation summarizing the findings</a:t>
            </a:r>
            <a:r>
              <a:rPr b="0" lang="en-US" sz="1000" strike="noStrike" u="none">
                <a:solidFill>
                  <a:srgbClr val="000000"/>
                </a:solidFill>
                <a:uFillTx/>
                <a:latin typeface="Arial"/>
              </a:rPr>
              <a:t>. </a:t>
            </a:r>
            <a:endParaRPr b="0" lang="en-US" sz="1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object 2"/>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01" name="object 3"/>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02" name="object 4"/>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03" name="PlaceHolder 1"/>
          <p:cNvSpPr>
            <a:spLocks noGrp="1"/>
          </p:cNvSpPr>
          <p:nvPr>
            <p:ph type="title"/>
          </p:nvPr>
        </p:nvSpPr>
        <p:spPr>
          <a:xfrm>
            <a:off x="699480" y="891720"/>
            <a:ext cx="5013720" cy="992160"/>
          </a:xfrm>
          <a:prstGeom prst="rect">
            <a:avLst/>
          </a:prstGeom>
          <a:noFill/>
          <a:ln w="0">
            <a:noFill/>
          </a:ln>
        </p:spPr>
        <p:txBody>
          <a:bodyPr lIns="0" rIns="0" tIns="16560" bIns="0" anchor="t">
            <a:noAutofit/>
          </a:bodyPr>
          <a:p>
            <a:pPr marL="12600" indent="0">
              <a:lnSpc>
                <a:spcPct val="100000"/>
              </a:lnSpc>
              <a:spcBef>
                <a:spcPts val="130"/>
              </a:spcBef>
              <a:buNone/>
              <a:tabLst>
                <a:tab algn="l" pos="0"/>
              </a:tabLst>
            </a:pPr>
            <a:r>
              <a:rPr b="1" lang="en-US" sz="3200" spc="26" strike="noStrike" u="none">
                <a:solidFill>
                  <a:schemeClr val="dk1"/>
                </a:solidFill>
                <a:uFillTx/>
                <a:latin typeface="Trebuchet MS"/>
              </a:rPr>
              <a:t>W</a:t>
            </a:r>
            <a:r>
              <a:rPr b="1" lang="en-US" sz="3200" spc="-20" strike="noStrike" u="none">
                <a:solidFill>
                  <a:schemeClr val="dk1"/>
                </a:solidFill>
                <a:uFillTx/>
                <a:latin typeface="Trebuchet MS"/>
              </a:rPr>
              <a:t>H</a:t>
            </a:r>
            <a:r>
              <a:rPr b="1" lang="en-US" sz="3200" spc="20" strike="noStrike" u="none">
                <a:solidFill>
                  <a:schemeClr val="dk1"/>
                </a:solidFill>
                <a:uFillTx/>
                <a:latin typeface="Trebuchet MS"/>
              </a:rPr>
              <a:t>O</a:t>
            </a:r>
            <a:r>
              <a:rPr b="1" lang="en-US" sz="3200" spc="-235" strike="noStrike" u="none">
                <a:solidFill>
                  <a:schemeClr val="dk1"/>
                </a:solidFill>
                <a:uFillTx/>
                <a:latin typeface="Trebuchet MS"/>
              </a:rPr>
              <a:t> </a:t>
            </a:r>
            <a:r>
              <a:rPr b="1" lang="en-US" sz="3200" spc="-11" strike="noStrike" u="none">
                <a:solidFill>
                  <a:schemeClr val="dk1"/>
                </a:solidFill>
                <a:uFillTx/>
                <a:latin typeface="Trebuchet MS"/>
              </a:rPr>
              <a:t>AR</a:t>
            </a:r>
            <a:r>
              <a:rPr b="1" lang="en-US" sz="3200" spc="14" strike="noStrike" u="none">
                <a:solidFill>
                  <a:schemeClr val="dk1"/>
                </a:solidFill>
                <a:uFillTx/>
                <a:latin typeface="Trebuchet MS"/>
              </a:rPr>
              <a:t>E</a:t>
            </a:r>
            <a:r>
              <a:rPr b="1" lang="en-US" sz="3200" spc="-34" strike="noStrike" u="none">
                <a:solidFill>
                  <a:schemeClr val="dk1"/>
                </a:solidFill>
                <a:uFillTx/>
                <a:latin typeface="Trebuchet MS"/>
              </a:rPr>
              <a:t> </a:t>
            </a:r>
            <a:r>
              <a:rPr b="1" lang="en-US" sz="3200" spc="-11" strike="noStrike" u="none">
                <a:solidFill>
                  <a:schemeClr val="dk1"/>
                </a:solidFill>
                <a:uFillTx/>
                <a:latin typeface="Trebuchet MS"/>
              </a:rPr>
              <a:t>T</a:t>
            </a:r>
            <a:r>
              <a:rPr b="1" lang="en-US" sz="3200" spc="-14" strike="noStrike" u="none">
                <a:solidFill>
                  <a:schemeClr val="dk1"/>
                </a:solidFill>
                <a:uFillTx/>
                <a:latin typeface="Trebuchet MS"/>
              </a:rPr>
              <a:t>H</a:t>
            </a:r>
            <a:r>
              <a:rPr b="1" lang="en-US" sz="3200" spc="14" strike="noStrike" u="none">
                <a:solidFill>
                  <a:schemeClr val="dk1"/>
                </a:solidFill>
                <a:uFillTx/>
                <a:latin typeface="Trebuchet MS"/>
              </a:rPr>
              <a:t>E</a:t>
            </a:r>
            <a:r>
              <a:rPr b="1" lang="en-US" sz="3200" spc="-34" strike="noStrike" u="none">
                <a:solidFill>
                  <a:schemeClr val="dk1"/>
                </a:solidFill>
                <a:uFillTx/>
                <a:latin typeface="Trebuchet MS"/>
              </a:rPr>
              <a:t> </a:t>
            </a:r>
            <a:r>
              <a:rPr b="1" lang="en-US" sz="3200" spc="-20" strike="noStrike" u="none">
                <a:solidFill>
                  <a:schemeClr val="dk1"/>
                </a:solidFill>
                <a:uFillTx/>
                <a:latin typeface="Trebuchet MS"/>
              </a:rPr>
              <a:t>E</a:t>
            </a:r>
            <a:r>
              <a:rPr b="1" lang="en-US" sz="3200" spc="31" strike="noStrike" u="none">
                <a:solidFill>
                  <a:schemeClr val="dk1"/>
                </a:solidFill>
                <a:uFillTx/>
                <a:latin typeface="Trebuchet MS"/>
              </a:rPr>
              <a:t>N</a:t>
            </a:r>
            <a:r>
              <a:rPr b="1" lang="en-US" sz="3200" spc="14" strike="noStrike" u="none">
                <a:solidFill>
                  <a:schemeClr val="dk1"/>
                </a:solidFill>
                <a:uFillTx/>
                <a:latin typeface="Trebuchet MS"/>
              </a:rPr>
              <a:t>D</a:t>
            </a:r>
            <a:r>
              <a:rPr b="1" lang="en-US" sz="3200" spc="-45" strike="noStrike" u="none">
                <a:solidFill>
                  <a:schemeClr val="dk1"/>
                </a:solidFill>
                <a:uFillTx/>
                <a:latin typeface="Trebuchet MS"/>
              </a:rPr>
              <a:t> </a:t>
            </a:r>
            <a:r>
              <a:rPr b="1" lang="en-US" sz="3200" strike="noStrike" u="none">
                <a:solidFill>
                  <a:schemeClr val="dk1"/>
                </a:solidFill>
                <a:uFillTx/>
                <a:latin typeface="Trebuchet MS"/>
              </a:rPr>
              <a:t>U</a:t>
            </a:r>
            <a:r>
              <a:rPr b="1" lang="en-US" sz="3200" spc="11" strike="noStrike" u="none">
                <a:solidFill>
                  <a:schemeClr val="dk1"/>
                </a:solidFill>
                <a:uFillTx/>
                <a:latin typeface="Trebuchet MS"/>
              </a:rPr>
              <a:t>S</a:t>
            </a:r>
            <a:r>
              <a:rPr b="1" lang="en-US" sz="3200" spc="-26" strike="noStrike" u="none">
                <a:solidFill>
                  <a:schemeClr val="dk1"/>
                </a:solidFill>
                <a:uFillTx/>
                <a:latin typeface="Trebuchet MS"/>
              </a:rPr>
              <a:t>E</a:t>
            </a:r>
            <a:r>
              <a:rPr b="1" lang="en-US" sz="3200" spc="-11" strike="noStrike" u="none">
                <a:solidFill>
                  <a:schemeClr val="dk1"/>
                </a:solidFill>
                <a:uFillTx/>
                <a:latin typeface="Trebuchet MS"/>
              </a:rPr>
              <a:t>R</a:t>
            </a:r>
            <a:r>
              <a:rPr b="1" lang="en-US" sz="3200" spc="6" strike="noStrike" u="none">
                <a:solidFill>
                  <a:schemeClr val="dk1"/>
                </a:solidFill>
                <a:uFillTx/>
                <a:latin typeface="Trebuchet MS"/>
              </a:rPr>
              <a:t>S?</a:t>
            </a:r>
            <a:endParaRPr b="0" lang="en-US" sz="3200" strike="noStrike" u="none">
              <a:solidFill>
                <a:srgbClr val="000000"/>
              </a:solidFill>
              <a:uFillTx/>
              <a:latin typeface="Arial"/>
            </a:endParaRPr>
          </a:p>
        </p:txBody>
      </p:sp>
      <p:pic>
        <p:nvPicPr>
          <p:cNvPr id="204" name="object 6" descr=""/>
          <p:cNvPicPr/>
          <p:nvPr/>
        </p:nvPicPr>
        <p:blipFill>
          <a:blip r:embed="rId1"/>
          <a:stretch/>
        </p:blipFill>
        <p:spPr>
          <a:xfrm>
            <a:off x="723960" y="6172200"/>
            <a:ext cx="2180520" cy="484920"/>
          </a:xfrm>
          <a:prstGeom prst="rect">
            <a:avLst/>
          </a:prstGeom>
          <a:ln w="0">
            <a:noFill/>
          </a:ln>
        </p:spPr>
      </p:pic>
      <p:sp>
        <p:nvSpPr>
          <p:cNvPr id="205" name="PlaceHolder 2"/>
          <p:cNvSpPr>
            <a:spLocks noGrp="1"/>
          </p:cNvSpPr>
          <p:nvPr>
            <p:ph type="sldNum" idx="30"/>
          </p:nvPr>
        </p:nvSpPr>
        <p:spPr>
          <a:xfrm>
            <a:off x="11353320" y="6473160"/>
            <a:ext cx="150480" cy="288360"/>
          </a:xfrm>
          <a:prstGeom prst="rect">
            <a:avLst/>
          </a:prstGeom>
          <a:noFill/>
          <a:ln w="0">
            <a:noFill/>
          </a:ln>
        </p:spPr>
        <p:txBody>
          <a:bodyPr lIns="0" rIns="0" tIns="6840" bIns="0" anchor="t">
            <a:noAutofit/>
          </a:bodyPr>
          <a:lstStyle>
            <a:lvl1pPr marL="38160" indent="0" defTabSz="914400">
              <a:lnSpc>
                <a:spcPct val="100000"/>
              </a:lnSpc>
              <a:spcBef>
                <a:spcPts val="54"/>
              </a:spcBef>
              <a:buNone/>
              <a:tabLst>
                <a:tab algn="l" pos="0"/>
              </a:tabLst>
              <a:defRPr b="0" lang="en-US" sz="1100" spc="11" strike="noStrike" u="none">
                <a:solidFill>
                  <a:srgbClr val="2d936b"/>
                </a:solidFill>
                <a:uFillTx/>
                <a:latin typeface="Trebuchet MS"/>
              </a:defRPr>
            </a:lvl1pPr>
          </a:lstStyle>
          <a:p>
            <a:pPr marL="38160" indent="0" defTabSz="914400">
              <a:lnSpc>
                <a:spcPct val="100000"/>
              </a:lnSpc>
              <a:spcBef>
                <a:spcPts val="54"/>
              </a:spcBef>
              <a:buNone/>
              <a:tabLst>
                <a:tab algn="l" pos="0"/>
              </a:tabLst>
            </a:pPr>
            <a:fld id="{408205A7-0313-4516-89B6-4BD550B49934}"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pic>
        <p:nvPicPr>
          <p:cNvPr id="206" name="" descr=""/>
          <p:cNvPicPr/>
          <p:nvPr/>
        </p:nvPicPr>
        <p:blipFill>
          <a:blip r:embed="rId2"/>
          <a:stretch/>
        </p:blipFill>
        <p:spPr>
          <a:xfrm>
            <a:off x="2032560" y="1828800"/>
            <a:ext cx="6425280" cy="48189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7" name="object 2" descr=""/>
          <p:cNvPicPr/>
          <p:nvPr/>
        </p:nvPicPr>
        <p:blipFill>
          <a:blip r:embed="rId1"/>
          <a:stretch/>
        </p:blipFill>
        <p:spPr>
          <a:xfrm>
            <a:off x="0" y="1476360"/>
            <a:ext cx="2694960" cy="3247200"/>
          </a:xfrm>
          <a:prstGeom prst="rect">
            <a:avLst/>
          </a:prstGeom>
          <a:ln w="0">
            <a:noFill/>
          </a:ln>
        </p:spPr>
      </p:pic>
      <p:sp>
        <p:nvSpPr>
          <p:cNvPr id="208" name="object 3"/>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09" name="object 4"/>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10" name="object 5"/>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11" name="PlaceHolder 1"/>
          <p:cNvSpPr>
            <a:spLocks noGrp="1"/>
          </p:cNvSpPr>
          <p:nvPr>
            <p:ph type="title"/>
          </p:nvPr>
        </p:nvSpPr>
        <p:spPr>
          <a:xfrm>
            <a:off x="558000" y="857880"/>
            <a:ext cx="9762480" cy="67860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US" sz="3600" spc="11" strike="noStrike" u="none">
                <a:solidFill>
                  <a:schemeClr val="dk1"/>
                </a:solidFill>
                <a:uFillTx/>
                <a:latin typeface="Trebuchet MS"/>
              </a:rPr>
              <a:t>O</a:t>
            </a:r>
            <a:r>
              <a:rPr b="1" lang="en-US" sz="3600" spc="26" strike="noStrike" u="none">
                <a:solidFill>
                  <a:schemeClr val="dk1"/>
                </a:solidFill>
                <a:uFillTx/>
                <a:latin typeface="Trebuchet MS"/>
              </a:rPr>
              <a:t>U</a:t>
            </a:r>
            <a:r>
              <a:rPr b="1" lang="en-US" sz="3600" strike="noStrike" u="none">
                <a:solidFill>
                  <a:schemeClr val="dk1"/>
                </a:solidFill>
                <a:uFillTx/>
                <a:latin typeface="Trebuchet MS"/>
              </a:rPr>
              <a:t>R</a:t>
            </a:r>
            <a:r>
              <a:rPr b="1" lang="en-US" sz="3600" spc="6" strike="noStrike" u="none">
                <a:solidFill>
                  <a:schemeClr val="dk1"/>
                </a:solidFill>
                <a:uFillTx/>
                <a:latin typeface="Trebuchet MS"/>
              </a:rPr>
              <a:t> </a:t>
            </a:r>
            <a:r>
              <a:rPr b="1" lang="en-US" sz="3600" spc="26" strike="noStrike" u="none">
                <a:solidFill>
                  <a:schemeClr val="dk1"/>
                </a:solidFill>
                <a:uFillTx/>
                <a:latin typeface="Trebuchet MS"/>
              </a:rPr>
              <a:t>S</a:t>
            </a:r>
            <a:r>
              <a:rPr b="1" lang="en-US" sz="3600" spc="11" strike="noStrike" u="none">
                <a:solidFill>
                  <a:schemeClr val="dk1"/>
                </a:solidFill>
                <a:uFillTx/>
                <a:latin typeface="Trebuchet MS"/>
              </a:rPr>
              <a:t>O</a:t>
            </a:r>
            <a:r>
              <a:rPr b="1" lang="en-US" sz="3600" spc="26" strike="noStrike" u="none">
                <a:solidFill>
                  <a:schemeClr val="dk1"/>
                </a:solidFill>
                <a:uFillTx/>
                <a:latin typeface="Trebuchet MS"/>
              </a:rPr>
              <a:t>LU</a:t>
            </a:r>
            <a:r>
              <a:rPr b="1" lang="en-US" sz="3600" spc="-34" strike="noStrike" u="none">
                <a:solidFill>
                  <a:schemeClr val="dk1"/>
                </a:solidFill>
                <a:uFillTx/>
                <a:latin typeface="Trebuchet MS"/>
              </a:rPr>
              <a:t>T</a:t>
            </a:r>
            <a:r>
              <a:rPr b="1" lang="en-US" sz="3600" spc="-31" strike="noStrike" u="none">
                <a:solidFill>
                  <a:schemeClr val="dk1"/>
                </a:solidFill>
                <a:uFillTx/>
                <a:latin typeface="Trebuchet MS"/>
              </a:rPr>
              <a:t>I</a:t>
            </a:r>
            <a:r>
              <a:rPr b="1" lang="en-US" sz="3600" spc="11" strike="noStrike" u="none">
                <a:solidFill>
                  <a:schemeClr val="dk1"/>
                </a:solidFill>
                <a:uFillTx/>
                <a:latin typeface="Trebuchet MS"/>
              </a:rPr>
              <a:t>O</a:t>
            </a:r>
            <a:r>
              <a:rPr b="1" lang="en-US" sz="3600" strike="noStrike" u="none">
                <a:solidFill>
                  <a:schemeClr val="dk1"/>
                </a:solidFill>
                <a:uFillTx/>
                <a:latin typeface="Trebuchet MS"/>
              </a:rPr>
              <a:t>N</a:t>
            </a:r>
            <a:r>
              <a:rPr b="1" lang="en-US" sz="3600" spc="-346" strike="noStrike" u="none">
                <a:solidFill>
                  <a:schemeClr val="dk1"/>
                </a:solidFill>
                <a:uFillTx/>
                <a:latin typeface="Trebuchet MS"/>
              </a:rPr>
              <a:t> </a:t>
            </a:r>
            <a:r>
              <a:rPr b="1" lang="en-US" sz="3600" spc="-34" strike="noStrike" u="none">
                <a:solidFill>
                  <a:schemeClr val="dk1"/>
                </a:solidFill>
                <a:uFillTx/>
                <a:latin typeface="Trebuchet MS"/>
              </a:rPr>
              <a:t>A</a:t>
            </a:r>
            <a:r>
              <a:rPr b="1" lang="en-US" sz="3600" spc="-6" strike="noStrike" u="none">
                <a:solidFill>
                  <a:schemeClr val="dk1"/>
                </a:solidFill>
                <a:uFillTx/>
                <a:latin typeface="Trebuchet MS"/>
              </a:rPr>
              <a:t>N</a:t>
            </a:r>
            <a:r>
              <a:rPr b="1" lang="en-US" sz="3600" strike="noStrike" u="none">
                <a:solidFill>
                  <a:schemeClr val="dk1"/>
                </a:solidFill>
                <a:uFillTx/>
                <a:latin typeface="Trebuchet MS"/>
              </a:rPr>
              <a:t>D</a:t>
            </a:r>
            <a:r>
              <a:rPr b="1" lang="en-US" sz="3600" spc="34" strike="noStrike" u="none">
                <a:solidFill>
                  <a:schemeClr val="dk1"/>
                </a:solidFill>
                <a:uFillTx/>
                <a:latin typeface="Trebuchet MS"/>
              </a:rPr>
              <a:t> </a:t>
            </a:r>
            <a:r>
              <a:rPr b="1" lang="en-US" sz="3600" spc="-31" strike="noStrike" u="none">
                <a:solidFill>
                  <a:schemeClr val="dk1"/>
                </a:solidFill>
                <a:uFillTx/>
                <a:latin typeface="Trebuchet MS"/>
              </a:rPr>
              <a:t>I</a:t>
            </a:r>
            <a:r>
              <a:rPr b="1" lang="en-US" sz="3600" spc="-34" strike="noStrike" u="none">
                <a:solidFill>
                  <a:schemeClr val="dk1"/>
                </a:solidFill>
                <a:uFillTx/>
                <a:latin typeface="Trebuchet MS"/>
              </a:rPr>
              <a:t>T</a:t>
            </a:r>
            <a:r>
              <a:rPr b="1" lang="en-US" sz="3600" strike="noStrike" u="none">
                <a:solidFill>
                  <a:schemeClr val="dk1"/>
                </a:solidFill>
                <a:uFillTx/>
                <a:latin typeface="Trebuchet MS"/>
              </a:rPr>
              <a:t>S</a:t>
            </a:r>
            <a:r>
              <a:rPr b="1" lang="en-US" sz="3600" spc="60" strike="noStrike" u="none">
                <a:solidFill>
                  <a:schemeClr val="dk1"/>
                </a:solidFill>
                <a:uFillTx/>
                <a:latin typeface="Trebuchet MS"/>
              </a:rPr>
              <a:t> </a:t>
            </a:r>
            <a:r>
              <a:rPr b="1" lang="en-US" sz="3600" spc="-295" strike="noStrike" u="none">
                <a:solidFill>
                  <a:schemeClr val="dk1"/>
                </a:solidFill>
                <a:uFillTx/>
                <a:latin typeface="Trebuchet MS"/>
              </a:rPr>
              <a:t>V</a:t>
            </a:r>
            <a:r>
              <a:rPr b="1" lang="en-US" sz="3600" spc="-34" strike="noStrike" u="none">
                <a:solidFill>
                  <a:schemeClr val="dk1"/>
                </a:solidFill>
                <a:uFillTx/>
                <a:latin typeface="Trebuchet MS"/>
              </a:rPr>
              <a:t>A</a:t>
            </a:r>
            <a:r>
              <a:rPr b="1" lang="en-US" sz="3600" spc="26" strike="noStrike" u="none">
                <a:solidFill>
                  <a:schemeClr val="dk1"/>
                </a:solidFill>
                <a:uFillTx/>
                <a:latin typeface="Trebuchet MS"/>
              </a:rPr>
              <a:t>LU</a:t>
            </a:r>
            <a:r>
              <a:rPr b="1" lang="en-US" sz="3600" strike="noStrike" u="none">
                <a:solidFill>
                  <a:schemeClr val="dk1"/>
                </a:solidFill>
                <a:uFillTx/>
                <a:latin typeface="Trebuchet MS"/>
              </a:rPr>
              <a:t>E</a:t>
            </a:r>
            <a:r>
              <a:rPr b="1" lang="en-US" sz="3600" spc="-65" strike="noStrike" u="none">
                <a:solidFill>
                  <a:schemeClr val="dk1"/>
                </a:solidFill>
                <a:uFillTx/>
                <a:latin typeface="Trebuchet MS"/>
              </a:rPr>
              <a:t> </a:t>
            </a:r>
            <a:r>
              <a:rPr b="1" lang="en-US" sz="3600" spc="-14" strike="noStrike" u="none">
                <a:solidFill>
                  <a:schemeClr val="dk1"/>
                </a:solidFill>
                <a:uFillTx/>
                <a:latin typeface="Trebuchet MS"/>
              </a:rPr>
              <a:t>P</a:t>
            </a:r>
            <a:r>
              <a:rPr b="1" lang="en-US" sz="3600" spc="-31" strike="noStrike" u="none">
                <a:solidFill>
                  <a:schemeClr val="dk1"/>
                </a:solidFill>
                <a:uFillTx/>
                <a:latin typeface="Trebuchet MS"/>
              </a:rPr>
              <a:t>R</a:t>
            </a:r>
            <a:r>
              <a:rPr b="1" lang="en-US" sz="3600" spc="11" strike="noStrike" u="none">
                <a:solidFill>
                  <a:schemeClr val="dk1"/>
                </a:solidFill>
                <a:uFillTx/>
                <a:latin typeface="Trebuchet MS"/>
              </a:rPr>
              <a:t>O</a:t>
            </a:r>
            <a:r>
              <a:rPr b="1" lang="en-US" sz="3600" spc="-14" strike="noStrike" u="none">
                <a:solidFill>
                  <a:schemeClr val="dk1"/>
                </a:solidFill>
                <a:uFillTx/>
                <a:latin typeface="Trebuchet MS"/>
              </a:rPr>
              <a:t>P</a:t>
            </a:r>
            <a:r>
              <a:rPr b="1" lang="en-US" sz="3600" spc="11" strike="noStrike" u="none">
                <a:solidFill>
                  <a:schemeClr val="dk1"/>
                </a:solidFill>
                <a:uFillTx/>
                <a:latin typeface="Trebuchet MS"/>
              </a:rPr>
              <a:t>O</a:t>
            </a:r>
            <a:r>
              <a:rPr b="1" lang="en-US" sz="3600" spc="26" strike="noStrike" u="none">
                <a:solidFill>
                  <a:schemeClr val="dk1"/>
                </a:solidFill>
                <a:uFillTx/>
                <a:latin typeface="Trebuchet MS"/>
              </a:rPr>
              <a:t>S</a:t>
            </a:r>
            <a:r>
              <a:rPr b="1" lang="en-US" sz="3600" spc="-31" strike="noStrike" u="none">
                <a:solidFill>
                  <a:schemeClr val="dk1"/>
                </a:solidFill>
                <a:uFillTx/>
                <a:latin typeface="Trebuchet MS"/>
              </a:rPr>
              <a:t>I</a:t>
            </a:r>
            <a:r>
              <a:rPr b="1" lang="en-US" sz="3600" spc="-34" strike="noStrike" u="none">
                <a:solidFill>
                  <a:schemeClr val="dk1"/>
                </a:solidFill>
                <a:uFillTx/>
                <a:latin typeface="Trebuchet MS"/>
              </a:rPr>
              <a:t>T</a:t>
            </a:r>
            <a:r>
              <a:rPr b="1" lang="en-US" sz="3600" spc="-31" strike="noStrike" u="none">
                <a:solidFill>
                  <a:schemeClr val="dk1"/>
                </a:solidFill>
                <a:uFillTx/>
                <a:latin typeface="Trebuchet MS"/>
              </a:rPr>
              <a:t>I</a:t>
            </a:r>
            <a:r>
              <a:rPr b="1" lang="en-US" sz="3600" spc="11" strike="noStrike" u="none">
                <a:solidFill>
                  <a:schemeClr val="dk1"/>
                </a:solidFill>
                <a:uFillTx/>
                <a:latin typeface="Trebuchet MS"/>
              </a:rPr>
              <a:t>O</a:t>
            </a:r>
            <a:r>
              <a:rPr b="1" lang="en-US" sz="3600" strike="noStrike" u="none">
                <a:solidFill>
                  <a:schemeClr val="dk1"/>
                </a:solidFill>
                <a:uFillTx/>
                <a:latin typeface="Trebuchet MS"/>
              </a:rPr>
              <a:t>N</a:t>
            </a:r>
            <a:endParaRPr b="0" lang="en-US" sz="3600" strike="noStrike" u="none">
              <a:solidFill>
                <a:srgbClr val="000000"/>
              </a:solidFill>
              <a:uFillTx/>
              <a:latin typeface="Arial"/>
            </a:endParaRPr>
          </a:p>
        </p:txBody>
      </p:sp>
      <p:pic>
        <p:nvPicPr>
          <p:cNvPr id="212" name="object 7" descr=""/>
          <p:cNvPicPr/>
          <p:nvPr/>
        </p:nvPicPr>
        <p:blipFill>
          <a:blip r:embed="rId2"/>
          <a:stretch/>
        </p:blipFill>
        <p:spPr>
          <a:xfrm>
            <a:off x="676440" y="6467400"/>
            <a:ext cx="2142360" cy="199440"/>
          </a:xfrm>
          <a:prstGeom prst="rect">
            <a:avLst/>
          </a:prstGeom>
          <a:ln w="0">
            <a:noFill/>
          </a:ln>
        </p:spPr>
      </p:pic>
      <p:sp>
        <p:nvSpPr>
          <p:cNvPr id="213" name="PlaceHolder 2"/>
          <p:cNvSpPr>
            <a:spLocks noGrp="1"/>
          </p:cNvSpPr>
          <p:nvPr>
            <p:ph type="sldNum" idx="31"/>
          </p:nvPr>
        </p:nvSpPr>
        <p:spPr>
          <a:xfrm>
            <a:off x="11353320" y="6473160"/>
            <a:ext cx="150480" cy="288360"/>
          </a:xfrm>
          <a:prstGeom prst="rect">
            <a:avLst/>
          </a:prstGeom>
          <a:noFill/>
          <a:ln w="0">
            <a:noFill/>
          </a:ln>
        </p:spPr>
        <p:txBody>
          <a:bodyPr lIns="0" rIns="0" tIns="6840" bIns="0" anchor="t">
            <a:noAutofit/>
          </a:bodyPr>
          <a:lstStyle>
            <a:lvl1pPr marL="38160" indent="0" defTabSz="914400">
              <a:lnSpc>
                <a:spcPct val="100000"/>
              </a:lnSpc>
              <a:spcBef>
                <a:spcPts val="54"/>
              </a:spcBef>
              <a:buNone/>
              <a:tabLst>
                <a:tab algn="l" pos="0"/>
              </a:tabLst>
              <a:defRPr b="0" lang="en-US" sz="1100" spc="11" strike="noStrike" u="none">
                <a:solidFill>
                  <a:srgbClr val="2d936b"/>
                </a:solidFill>
                <a:uFillTx/>
                <a:latin typeface="Trebuchet MS"/>
              </a:defRPr>
            </a:lvl1pPr>
          </a:lstStyle>
          <a:p>
            <a:pPr marL="38160" indent="0" defTabSz="914400">
              <a:lnSpc>
                <a:spcPct val="100000"/>
              </a:lnSpc>
              <a:spcBef>
                <a:spcPts val="54"/>
              </a:spcBef>
              <a:buNone/>
              <a:tabLst>
                <a:tab algn="l" pos="0"/>
              </a:tabLst>
            </a:pPr>
            <a:fld id="{8DDBDEB8-4590-4BB7-AE2A-BE67CB0B65F0}"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
        <p:nvSpPr>
          <p:cNvPr id="214" name=""/>
          <p:cNvSpPr/>
          <p:nvPr/>
        </p:nvSpPr>
        <p:spPr>
          <a:xfrm>
            <a:off x="2743200" y="2286000"/>
            <a:ext cx="8686440" cy="2045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000000"/>
                </a:solidFill>
                <a:uFillTx/>
                <a:latin typeface="Arial"/>
              </a:rPr>
              <a:t>=IFS(Z8&gt;=5,"VERY HIGH",Z8&gt;=4,"HIGH",Z8&gt;=3,"MED",TRUE,"LOW")</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755280" y="385560"/>
            <a:ext cx="10680480" cy="757440"/>
          </a:xfrm>
          <a:prstGeom prst="rect">
            <a:avLst/>
          </a:prstGeom>
          <a:noFill/>
          <a:ln w="0">
            <a:noFill/>
          </a:ln>
        </p:spPr>
        <p:txBody>
          <a:bodyPr lIns="0" rIns="0" tIns="0" bIns="0" anchor="t">
            <a:noAutofit/>
          </a:bodyPr>
          <a:p>
            <a:pPr indent="0">
              <a:lnSpc>
                <a:spcPct val="100000"/>
              </a:lnSpc>
              <a:buNone/>
              <a:tabLst>
                <a:tab algn="l" pos="0"/>
              </a:tabLst>
            </a:pPr>
            <a:r>
              <a:rPr b="1" lang="en-IN" sz="4800" strike="noStrike" u="none">
                <a:solidFill>
                  <a:schemeClr val="dk1"/>
                </a:solidFill>
                <a:uFillTx/>
                <a:latin typeface="Trebuchet MS"/>
              </a:rPr>
              <a:t>Dataset Description</a:t>
            </a:r>
            <a:endParaRPr b="0" lang="en-US" sz="4800" strike="noStrike" u="none">
              <a:solidFill>
                <a:srgbClr val="000000"/>
              </a:solidFill>
              <a:uFillTx/>
              <a:latin typeface="Arial"/>
            </a:endParaRPr>
          </a:p>
        </p:txBody>
      </p:sp>
      <p:sp>
        <p:nvSpPr>
          <p:cNvPr id="216" name="PlaceHolder 2"/>
          <p:cNvSpPr>
            <a:spLocks noGrp="1"/>
          </p:cNvSpPr>
          <p:nvPr>
            <p:ph/>
          </p:nvPr>
        </p:nvSpPr>
        <p:spPr>
          <a:xfrm>
            <a:off x="609480" y="1604520"/>
            <a:ext cx="10972080" cy="3976920"/>
          </a:xfrm>
          <a:prstGeom prst="rect">
            <a:avLst/>
          </a:prstGeom>
          <a:noFill/>
          <a:ln w="0">
            <a:noFill/>
          </a:ln>
        </p:spPr>
        <p:txBody>
          <a:bodyPr lIns="0" rIns="0" tIns="0" bIns="0" anchor="ctr">
            <a:normAutofit fontScale="92500" lnSpcReduction="19999"/>
          </a:bodyPr>
          <a:p>
            <a:pPr marL="720000" indent="-324000">
              <a:lnSpc>
                <a:spcPct val="100000"/>
              </a:lnSpc>
              <a:spcBef>
                <a:spcPts val="567"/>
              </a:spcBef>
              <a:spcAft>
                <a:spcPts val="283"/>
              </a:spcAft>
              <a:buClr>
                <a:srgbClr val="000000"/>
              </a:buClr>
              <a:buSzPct val="45000"/>
              <a:buFont typeface="Wingdings" charset="2"/>
              <a:buChar char=""/>
            </a:pPr>
            <a:r>
              <a:rPr b="0" lang="en-US" sz="2600" strike="noStrike" u="none">
                <a:solidFill>
                  <a:schemeClr val="dk1"/>
                </a:solidFill>
                <a:uFillTx/>
                <a:latin typeface="Calibri"/>
              </a:rPr>
              <a:t> </a:t>
            </a:r>
            <a:r>
              <a:rPr b="0" lang="en-US" sz="2600" strike="noStrike" u="none">
                <a:solidFill>
                  <a:schemeClr val="dk1"/>
                </a:solidFill>
                <a:uFillTx/>
                <a:latin typeface="Calibri"/>
              </a:rPr>
              <a:t>Downloaded employee data set using -kaggle</a:t>
            </a:r>
            <a:endParaRPr b="0" lang="en-US" sz="2600" strike="noStrike" u="none">
              <a:solidFill>
                <a:srgbClr val="000000"/>
              </a:solidFill>
              <a:uFillTx/>
              <a:latin typeface="Arial"/>
            </a:endParaRPr>
          </a:p>
          <a:p>
            <a:pPr marL="720000" indent="-324000">
              <a:lnSpc>
                <a:spcPct val="100000"/>
              </a:lnSpc>
              <a:spcBef>
                <a:spcPts val="567"/>
              </a:spcBef>
              <a:spcAft>
                <a:spcPts val="283"/>
              </a:spcAft>
              <a:buClr>
                <a:srgbClr val="000000"/>
              </a:buClr>
              <a:buSzPct val="45000"/>
              <a:buFont typeface="Wingdings" charset="2"/>
              <a:buChar char=""/>
            </a:pPr>
            <a:r>
              <a:rPr b="0" lang="en-US" sz="2600" strike="noStrike" u="none">
                <a:solidFill>
                  <a:schemeClr val="dk1"/>
                </a:solidFill>
                <a:uFillTx/>
                <a:latin typeface="Calibri"/>
              </a:rPr>
              <a:t>  </a:t>
            </a:r>
            <a:r>
              <a:rPr b="0" lang="en-US" sz="2600" strike="noStrike" u="none">
                <a:solidFill>
                  <a:schemeClr val="dk1"/>
                </a:solidFill>
                <a:uFillTx/>
                <a:latin typeface="Calibri"/>
              </a:rPr>
              <a:t>Features used</a:t>
            </a:r>
            <a:endParaRPr b="0" lang="en-US" sz="2600" strike="noStrike" u="none">
              <a:solidFill>
                <a:srgbClr val="000000"/>
              </a:solidFill>
              <a:uFillTx/>
              <a:latin typeface="Arial"/>
            </a:endParaRPr>
          </a:p>
          <a:p>
            <a:pPr marL="720000" indent="0">
              <a:lnSpc>
                <a:spcPct val="100000"/>
              </a:lnSpc>
              <a:spcBef>
                <a:spcPts val="567"/>
              </a:spcBef>
              <a:spcAft>
                <a:spcPts val="283"/>
              </a:spcAft>
              <a:buNone/>
              <a:tabLst>
                <a:tab algn="l" pos="0"/>
              </a:tabLst>
            </a:pPr>
            <a:endParaRPr b="0" lang="en-US" sz="2600" strike="noStrike" u="none">
              <a:solidFill>
                <a:srgbClr val="000000"/>
              </a:solidFill>
              <a:uFillTx/>
              <a:latin typeface="Arial"/>
            </a:endParaRPr>
          </a:p>
          <a:p>
            <a:pPr marL="720000" indent="-324000">
              <a:lnSpc>
                <a:spcPct val="100000"/>
              </a:lnSpc>
              <a:spcBef>
                <a:spcPts val="567"/>
              </a:spcBef>
              <a:spcAft>
                <a:spcPts val="283"/>
              </a:spcAft>
              <a:buClr>
                <a:srgbClr val="000000"/>
              </a:buClr>
              <a:buFont typeface="OpenSymbol"/>
              <a:buAutoNum type="arabicPeriod"/>
              <a:tabLst>
                <a:tab algn="l" pos="0"/>
              </a:tabLst>
            </a:pPr>
            <a:r>
              <a:rPr b="0" lang="en-US" sz="2600" strike="noStrike" u="none">
                <a:solidFill>
                  <a:schemeClr val="dk1"/>
                </a:solidFill>
                <a:uFillTx/>
                <a:latin typeface="Calibri"/>
                <a:ea typeface="Microsoft YaHei"/>
              </a:rPr>
              <a:t>Emp ID</a:t>
            </a:r>
            <a:endParaRPr b="0" lang="en-US" sz="2600" strike="noStrike" u="none">
              <a:solidFill>
                <a:srgbClr val="000000"/>
              </a:solidFill>
              <a:uFillTx/>
              <a:latin typeface="Arial"/>
            </a:endParaRPr>
          </a:p>
          <a:p>
            <a:pPr marL="720000" indent="-324000">
              <a:lnSpc>
                <a:spcPct val="100000"/>
              </a:lnSpc>
              <a:spcBef>
                <a:spcPts val="567"/>
              </a:spcBef>
              <a:spcAft>
                <a:spcPts val="283"/>
              </a:spcAft>
              <a:buClr>
                <a:srgbClr val="000000"/>
              </a:buClr>
              <a:buFont typeface="OpenSymbol"/>
              <a:buAutoNum type="arabicPeriod"/>
              <a:tabLst>
                <a:tab algn="l" pos="0"/>
              </a:tabLst>
            </a:pPr>
            <a:r>
              <a:rPr b="0" lang="en-US" sz="2600" strike="noStrike" u="none">
                <a:solidFill>
                  <a:schemeClr val="dk1"/>
                </a:solidFill>
                <a:uFillTx/>
                <a:latin typeface="Calibri"/>
                <a:ea typeface="Microsoft YaHei"/>
              </a:rPr>
              <a:t>Name</a:t>
            </a:r>
            <a:endParaRPr b="0" lang="en-US" sz="2600" strike="noStrike" u="none">
              <a:solidFill>
                <a:srgbClr val="000000"/>
              </a:solidFill>
              <a:uFillTx/>
              <a:latin typeface="Arial"/>
            </a:endParaRPr>
          </a:p>
          <a:p>
            <a:pPr marL="720000" indent="-324000">
              <a:lnSpc>
                <a:spcPct val="100000"/>
              </a:lnSpc>
              <a:spcBef>
                <a:spcPts val="567"/>
              </a:spcBef>
              <a:spcAft>
                <a:spcPts val="283"/>
              </a:spcAft>
              <a:buClr>
                <a:srgbClr val="000000"/>
              </a:buClr>
              <a:buFont typeface="OpenSymbol"/>
              <a:buAutoNum type="arabicPeriod"/>
              <a:tabLst>
                <a:tab algn="l" pos="0"/>
              </a:tabLst>
            </a:pPr>
            <a:r>
              <a:rPr b="0" lang="en-US" sz="2600" strike="noStrike" u="none">
                <a:solidFill>
                  <a:schemeClr val="dk1"/>
                </a:solidFill>
                <a:uFillTx/>
                <a:latin typeface="Calibri"/>
                <a:ea typeface="Microsoft YaHei"/>
              </a:rPr>
              <a:t>Gender</a:t>
            </a:r>
            <a:endParaRPr b="0" lang="en-US" sz="2600" strike="noStrike" u="none">
              <a:solidFill>
                <a:srgbClr val="000000"/>
              </a:solidFill>
              <a:uFillTx/>
              <a:latin typeface="Arial"/>
            </a:endParaRPr>
          </a:p>
          <a:p>
            <a:pPr marL="720000" indent="-324000">
              <a:lnSpc>
                <a:spcPct val="100000"/>
              </a:lnSpc>
              <a:spcBef>
                <a:spcPts val="567"/>
              </a:spcBef>
              <a:spcAft>
                <a:spcPts val="283"/>
              </a:spcAft>
              <a:buClr>
                <a:srgbClr val="000000"/>
              </a:buClr>
              <a:buFont typeface="OpenSymbol"/>
              <a:buAutoNum type="arabicPeriod"/>
              <a:tabLst>
                <a:tab algn="l" pos="0"/>
              </a:tabLst>
            </a:pPr>
            <a:r>
              <a:rPr b="0" lang="en-US" sz="2600" strike="noStrike" u="none">
                <a:solidFill>
                  <a:schemeClr val="dk1"/>
                </a:solidFill>
                <a:uFillTx/>
                <a:latin typeface="Calibri"/>
                <a:ea typeface="Microsoft YaHei"/>
              </a:rPr>
              <a:t>Business cycle</a:t>
            </a:r>
            <a:endParaRPr b="0" lang="en-US" sz="2600" strike="noStrike" u="none">
              <a:solidFill>
                <a:srgbClr val="000000"/>
              </a:solidFill>
              <a:uFillTx/>
              <a:latin typeface="Arial"/>
            </a:endParaRPr>
          </a:p>
          <a:p>
            <a:pPr marL="720000" indent="-324000">
              <a:lnSpc>
                <a:spcPct val="100000"/>
              </a:lnSpc>
              <a:spcBef>
                <a:spcPts val="567"/>
              </a:spcBef>
              <a:spcAft>
                <a:spcPts val="283"/>
              </a:spcAft>
              <a:buClr>
                <a:srgbClr val="000000"/>
              </a:buClr>
              <a:buFont typeface="OpenSymbol"/>
              <a:buAutoNum type="arabicPeriod"/>
              <a:tabLst>
                <a:tab algn="l" pos="0"/>
              </a:tabLst>
            </a:pPr>
            <a:r>
              <a:rPr b="0" lang="en-US" sz="2600" strike="noStrike" u="none">
                <a:solidFill>
                  <a:schemeClr val="dk1"/>
                </a:solidFill>
                <a:uFillTx/>
                <a:latin typeface="Calibri"/>
                <a:ea typeface="Microsoft YaHei"/>
              </a:rPr>
              <a:t>Performance score</a:t>
            </a:r>
            <a:endParaRPr b="0" lang="en-US" sz="2600" strike="noStrike" u="none">
              <a:solidFill>
                <a:srgbClr val="000000"/>
              </a:solidFill>
              <a:uFillTx/>
              <a:latin typeface="Arial"/>
            </a:endParaRPr>
          </a:p>
          <a:p>
            <a:pPr marL="720000" indent="-324000">
              <a:lnSpc>
                <a:spcPct val="100000"/>
              </a:lnSpc>
              <a:spcBef>
                <a:spcPts val="567"/>
              </a:spcBef>
              <a:spcAft>
                <a:spcPts val="283"/>
              </a:spcAft>
              <a:buClr>
                <a:srgbClr val="000000"/>
              </a:buClr>
              <a:buFont typeface="OpenSymbol"/>
              <a:buAutoNum type="arabicPeriod"/>
              <a:tabLst>
                <a:tab algn="l" pos="0"/>
              </a:tabLst>
            </a:pPr>
            <a:r>
              <a:rPr b="0" lang="en-US" sz="2600" strike="noStrike" u="none">
                <a:solidFill>
                  <a:schemeClr val="dk1"/>
                </a:solidFill>
                <a:uFillTx/>
                <a:latin typeface="Calibri"/>
                <a:ea typeface="Microsoft YaHei"/>
              </a:rPr>
              <a:t>Current performance rating</a:t>
            </a:r>
            <a:endParaRPr b="0" lang="en-US" sz="2600" strike="noStrike" u="none">
              <a:solidFill>
                <a:srgbClr val="000000"/>
              </a:solidFill>
              <a:uFillTx/>
              <a:latin typeface="Arial"/>
            </a:endParaRPr>
          </a:p>
          <a:p>
            <a:pPr marL="720000" indent="-324000">
              <a:lnSpc>
                <a:spcPct val="100000"/>
              </a:lnSpc>
              <a:spcBef>
                <a:spcPts val="567"/>
              </a:spcBef>
              <a:spcAft>
                <a:spcPts val="283"/>
              </a:spcAft>
              <a:buClr>
                <a:srgbClr val="000000"/>
              </a:buClr>
              <a:buFont typeface="OpenSymbol"/>
              <a:buAutoNum type="arabicPeriod"/>
              <a:tabLst>
                <a:tab algn="l" pos="0"/>
              </a:tabLst>
            </a:pPr>
            <a:r>
              <a:rPr b="0" lang="en-US" sz="2600" strike="noStrike" u="none">
                <a:solidFill>
                  <a:schemeClr val="dk1"/>
                </a:solidFill>
                <a:uFillTx/>
                <a:latin typeface="Calibri"/>
                <a:ea typeface="Microsoft YaHei"/>
              </a:rPr>
              <a:t>Performance level</a:t>
            </a:r>
            <a:endParaRPr b="0" lang="en-US" sz="2600" strike="noStrike" u="none">
              <a:solidFill>
                <a:srgbClr val="000000"/>
              </a:solidFill>
              <a:uFillTx/>
              <a:latin typeface="Arial"/>
            </a:endParaRPr>
          </a:p>
          <a:p>
            <a:pPr marL="720000" indent="0">
              <a:lnSpc>
                <a:spcPct val="100000"/>
              </a:lnSpc>
              <a:spcBef>
                <a:spcPts val="567"/>
              </a:spcBef>
              <a:spcAft>
                <a:spcPts val="283"/>
              </a:spcAft>
              <a:buNone/>
              <a:tabLst>
                <a:tab algn="l" pos="0"/>
              </a:tabLst>
            </a:pPr>
            <a:endParaRPr b="0" lang="en-US" sz="2600" strike="noStrike" u="none">
              <a:solidFill>
                <a:srgbClr val="000000"/>
              </a:solidFill>
              <a:uFillTx/>
              <a:latin typeface="Arial"/>
            </a:endParaRPr>
          </a:p>
          <a:p>
            <a:pPr marL="720000" indent="0">
              <a:lnSpc>
                <a:spcPct val="100000"/>
              </a:lnSpc>
              <a:spcBef>
                <a:spcPts val="567"/>
              </a:spcBef>
              <a:spcAft>
                <a:spcPts val="283"/>
              </a:spcAft>
              <a:buNone/>
              <a:tabLst>
                <a:tab algn="l" pos="0"/>
              </a:tabLst>
            </a:pPr>
            <a:endParaRPr b="0" lang="en-US" sz="2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object 2"/>
          <p:cNvSpPr/>
          <p:nvPr/>
        </p:nvSpPr>
        <p:spPr>
          <a:xfrm>
            <a:off x="752400" y="6486120"/>
            <a:ext cx="1773000" cy="323640"/>
          </a:xfrm>
          <a:prstGeom prst="rect">
            <a:avLst/>
          </a:prstGeom>
          <a:noFill/>
          <a:ln w="0">
            <a:noFill/>
          </a:ln>
        </p:spPr>
        <p:style>
          <a:lnRef idx="0"/>
          <a:fillRef idx="0"/>
          <a:effectRef idx="0"/>
          <a:fontRef idx="minor"/>
        </p:style>
        <p:txBody>
          <a:bodyPr lIns="0" rIns="0" tIns="0" bIns="0" anchor="t">
            <a:spAutoFit/>
          </a:bodyPr>
          <a:p>
            <a:pPr defTabSz="914400">
              <a:lnSpc>
                <a:spcPts val="1276"/>
              </a:lnSpc>
            </a:pPr>
            <a:r>
              <a:rPr b="0" lang="en-US" sz="1100" spc="20" strike="noStrike" u="none">
                <a:solidFill>
                  <a:srgbClr val="2d83c3"/>
                </a:solidFill>
                <a:uFillTx/>
                <a:latin typeface="Trebuchet MS"/>
              </a:rPr>
              <a:t>3/21/202</a:t>
            </a:r>
            <a:r>
              <a:rPr b="0" lang="en-US" sz="1100" spc="11" strike="noStrike" u="none">
                <a:solidFill>
                  <a:srgbClr val="2d83c3"/>
                </a:solidFill>
                <a:uFillTx/>
                <a:latin typeface="Trebuchet MS"/>
              </a:rPr>
              <a:t>4</a:t>
            </a:r>
            <a:r>
              <a:rPr b="0" lang="en-US" sz="1100" strike="noStrike" u="none">
                <a:solidFill>
                  <a:srgbClr val="2d83c3"/>
                </a:solidFill>
                <a:uFillTx/>
                <a:latin typeface="Trebuchet MS"/>
              </a:rPr>
              <a:t> </a:t>
            </a:r>
            <a:r>
              <a:rPr b="0" lang="en-US" sz="1100" spc="130" strike="noStrike" u="none">
                <a:solidFill>
                  <a:srgbClr val="2d83c3"/>
                </a:solidFill>
                <a:uFillTx/>
                <a:latin typeface="Trebuchet MS"/>
              </a:rPr>
              <a:t> </a:t>
            </a:r>
            <a:r>
              <a:rPr b="1" lang="en-US" sz="1100" spc="51" strike="noStrike" u="none">
                <a:solidFill>
                  <a:srgbClr val="2d83c3"/>
                </a:solidFill>
                <a:uFillTx/>
                <a:latin typeface="Trebuchet MS"/>
              </a:rPr>
              <a:t>A</a:t>
            </a:r>
            <a:r>
              <a:rPr b="1" lang="en-US" sz="1100" spc="14" strike="noStrike" u="none">
                <a:solidFill>
                  <a:srgbClr val="2d83c3"/>
                </a:solidFill>
                <a:uFillTx/>
                <a:latin typeface="Trebuchet MS"/>
              </a:rPr>
              <a:t>nnu</a:t>
            </a:r>
            <a:r>
              <a:rPr b="1" lang="en-US" sz="1100" spc="11" strike="noStrike" u="none">
                <a:solidFill>
                  <a:srgbClr val="2d83c3"/>
                </a:solidFill>
                <a:uFillTx/>
                <a:latin typeface="Trebuchet MS"/>
              </a:rPr>
              <a:t>al</a:t>
            </a:r>
            <a:r>
              <a:rPr b="1" lang="en-US" sz="1100" spc="-139" strike="noStrike" u="none">
                <a:solidFill>
                  <a:srgbClr val="2d83c3"/>
                </a:solidFill>
                <a:uFillTx/>
                <a:latin typeface="Trebuchet MS"/>
              </a:rPr>
              <a:t> </a:t>
            </a:r>
            <a:r>
              <a:rPr b="1" lang="en-US" sz="1100" strike="noStrike" u="none">
                <a:solidFill>
                  <a:srgbClr val="2d83c3"/>
                </a:solidFill>
                <a:uFillTx/>
                <a:latin typeface="Trebuchet MS"/>
              </a:rPr>
              <a:t>R</a:t>
            </a:r>
            <a:r>
              <a:rPr b="1" lang="en-US" sz="1100" spc="34" strike="noStrike" u="none">
                <a:solidFill>
                  <a:srgbClr val="2d83c3"/>
                </a:solidFill>
                <a:uFillTx/>
                <a:latin typeface="Trebuchet MS"/>
              </a:rPr>
              <a:t>e</a:t>
            </a:r>
            <a:r>
              <a:rPr b="1" lang="en-US" sz="1100" spc="91" strike="noStrike" u="none">
                <a:solidFill>
                  <a:srgbClr val="2d83c3"/>
                </a:solidFill>
                <a:uFillTx/>
                <a:latin typeface="Trebuchet MS"/>
              </a:rPr>
              <a:t>v</a:t>
            </a:r>
            <a:r>
              <a:rPr b="1" lang="en-US" sz="1100" spc="-34" strike="noStrike" u="none">
                <a:solidFill>
                  <a:srgbClr val="2d83c3"/>
                </a:solidFill>
                <a:uFillTx/>
                <a:latin typeface="Trebuchet MS"/>
              </a:rPr>
              <a:t>i</a:t>
            </a:r>
            <a:r>
              <a:rPr b="1" lang="en-US" sz="1100" spc="34" strike="noStrike" u="none">
                <a:solidFill>
                  <a:srgbClr val="2d83c3"/>
                </a:solidFill>
                <a:uFillTx/>
                <a:latin typeface="Trebuchet MS"/>
              </a:rPr>
              <a:t>e</a:t>
            </a:r>
            <a:r>
              <a:rPr b="1" lang="en-US" sz="1100" spc="14" strike="noStrike" u="none">
                <a:solidFill>
                  <a:srgbClr val="2d83c3"/>
                </a:solidFill>
                <a:uFillTx/>
                <a:latin typeface="Trebuchet MS"/>
              </a:rPr>
              <a:t>w</a:t>
            </a:r>
            <a:endParaRPr b="0" lang="en-US" sz="1100" strike="noStrike" u="none">
              <a:solidFill>
                <a:srgbClr val="000000"/>
              </a:solidFill>
              <a:uFillTx/>
              <a:latin typeface="Arial"/>
            </a:endParaRPr>
          </a:p>
        </p:txBody>
      </p:sp>
      <p:sp>
        <p:nvSpPr>
          <p:cNvPr id="218" name="object 3"/>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19" name="object 4"/>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20" name="object 5"/>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221" name="object 6" descr=""/>
          <p:cNvPicPr/>
          <p:nvPr/>
        </p:nvPicPr>
        <p:blipFill>
          <a:blip r:embed="rId1"/>
          <a:stretch/>
        </p:blipFill>
        <p:spPr>
          <a:xfrm>
            <a:off x="66600" y="3381480"/>
            <a:ext cx="2466360" cy="3418920"/>
          </a:xfrm>
          <a:prstGeom prst="rect">
            <a:avLst/>
          </a:prstGeom>
          <a:ln w="0">
            <a:noFill/>
          </a:ln>
        </p:spPr>
      </p:pic>
      <p:sp>
        <p:nvSpPr>
          <p:cNvPr id="222" name="PlaceHolder 1"/>
          <p:cNvSpPr>
            <a:spLocks noGrp="1"/>
          </p:cNvSpPr>
          <p:nvPr>
            <p:ph type="title"/>
          </p:nvPr>
        </p:nvSpPr>
        <p:spPr>
          <a:xfrm>
            <a:off x="739800" y="654840"/>
            <a:ext cx="8479800" cy="777240"/>
          </a:xfrm>
          <a:prstGeom prst="rect">
            <a:avLst/>
          </a:prstGeom>
          <a:noFill/>
          <a:ln w="0">
            <a:noFill/>
          </a:ln>
        </p:spPr>
        <p:txBody>
          <a:bodyPr lIns="0" rIns="0" tIns="16560" bIns="0" anchor="t">
            <a:noAutofit/>
          </a:bodyPr>
          <a:p>
            <a:pPr marL="12600" indent="0">
              <a:lnSpc>
                <a:spcPct val="100000"/>
              </a:lnSpc>
              <a:spcBef>
                <a:spcPts val="130"/>
              </a:spcBef>
              <a:buNone/>
              <a:tabLst>
                <a:tab algn="l" pos="0"/>
              </a:tabLst>
            </a:pPr>
            <a:r>
              <a:rPr b="1" lang="en-US" sz="4250" spc="14" strike="noStrike" u="none">
                <a:solidFill>
                  <a:schemeClr val="dk1"/>
                </a:solidFill>
                <a:uFillTx/>
                <a:latin typeface="Trebuchet MS"/>
              </a:rPr>
              <a:t>THE</a:t>
            </a:r>
            <a:r>
              <a:rPr b="1" lang="en-US" sz="4250" spc="20" strike="noStrike" u="none">
                <a:solidFill>
                  <a:schemeClr val="dk1"/>
                </a:solidFill>
                <a:uFillTx/>
                <a:latin typeface="Trebuchet MS"/>
              </a:rPr>
              <a:t> "</a:t>
            </a:r>
            <a:r>
              <a:rPr b="1" lang="en-US" sz="4250" spc="11" strike="noStrike" u="none">
                <a:solidFill>
                  <a:schemeClr val="dk1"/>
                </a:solidFill>
                <a:uFillTx/>
                <a:latin typeface="Trebuchet MS"/>
              </a:rPr>
              <a:t>WOW"</a:t>
            </a:r>
            <a:r>
              <a:rPr b="1" lang="en-US" sz="4250" spc="85" strike="noStrike" u="none">
                <a:solidFill>
                  <a:schemeClr val="dk1"/>
                </a:solidFill>
                <a:uFillTx/>
                <a:latin typeface="Trebuchet MS"/>
              </a:rPr>
              <a:t> </a:t>
            </a:r>
            <a:r>
              <a:rPr b="1" lang="en-US" sz="4250" spc="11" strike="noStrike" u="none">
                <a:solidFill>
                  <a:schemeClr val="dk1"/>
                </a:solidFill>
                <a:uFillTx/>
                <a:latin typeface="Trebuchet MS"/>
              </a:rPr>
              <a:t>IN</a:t>
            </a:r>
            <a:r>
              <a:rPr b="1" lang="en-US" sz="4250" spc="-6" strike="noStrike" u="none">
                <a:solidFill>
                  <a:schemeClr val="dk1"/>
                </a:solidFill>
                <a:uFillTx/>
                <a:latin typeface="Trebuchet MS"/>
              </a:rPr>
              <a:t> </a:t>
            </a:r>
            <a:r>
              <a:rPr b="1" lang="en-US" sz="4250" spc="14" strike="noStrike" u="none">
                <a:solidFill>
                  <a:schemeClr val="dk1"/>
                </a:solidFill>
                <a:uFillTx/>
                <a:latin typeface="Trebuchet MS"/>
              </a:rPr>
              <a:t>OUR</a:t>
            </a:r>
            <a:r>
              <a:rPr b="1" lang="en-US" sz="4250" spc="-11" strike="noStrike" u="none">
                <a:solidFill>
                  <a:schemeClr val="dk1"/>
                </a:solidFill>
                <a:uFillTx/>
                <a:latin typeface="Trebuchet MS"/>
              </a:rPr>
              <a:t> </a:t>
            </a:r>
            <a:r>
              <a:rPr b="1" lang="en-US" sz="4250" spc="20" strike="noStrike" u="none">
                <a:solidFill>
                  <a:schemeClr val="dk1"/>
                </a:solidFill>
                <a:uFillTx/>
                <a:latin typeface="Trebuchet MS"/>
              </a:rPr>
              <a:t>SOLUTION</a:t>
            </a:r>
            <a:endParaRPr b="0" lang="en-US" sz="4250" strike="noStrike" u="none">
              <a:solidFill>
                <a:srgbClr val="000000"/>
              </a:solidFill>
              <a:uFillTx/>
              <a:latin typeface="Arial"/>
            </a:endParaRPr>
          </a:p>
        </p:txBody>
      </p:sp>
      <p:sp>
        <p:nvSpPr>
          <p:cNvPr id="223" name="object 8"/>
          <p:cNvSpPr/>
          <p:nvPr/>
        </p:nvSpPr>
        <p:spPr>
          <a:xfrm>
            <a:off x="11277360" y="6473160"/>
            <a:ext cx="227880" cy="174240"/>
          </a:xfrm>
          <a:prstGeom prst="rect">
            <a:avLst/>
          </a:prstGeom>
          <a:noFill/>
          <a:ln w="0">
            <a:noFill/>
          </a:ln>
        </p:spPr>
        <p:style>
          <a:lnRef idx="0"/>
          <a:fillRef idx="0"/>
          <a:effectRef idx="0"/>
          <a:fontRef idx="minor"/>
        </p:style>
        <p:txBody>
          <a:bodyPr lIns="0" rIns="0" tIns="6840" bIns="0" anchor="t">
            <a:spAutoFit/>
          </a:bodyPr>
          <a:p>
            <a:pPr marL="38160" defTabSz="914400">
              <a:lnSpc>
                <a:spcPct val="100000"/>
              </a:lnSpc>
              <a:spcBef>
                <a:spcPts val="54"/>
              </a:spcBef>
            </a:pPr>
            <a:fld id="{2CD8C5B0-FA5A-43C3-9FE5-97B5AC21587D}"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Arial"/>
            </a:endParaRPr>
          </a:p>
        </p:txBody>
      </p:sp>
      <p:sp>
        <p:nvSpPr>
          <p:cNvPr id="224" name="TextBox 8"/>
          <p:cNvSpPr/>
          <p:nvPr/>
        </p:nvSpPr>
        <p:spPr>
          <a:xfrm>
            <a:off x="2743200" y="2354760"/>
            <a:ext cx="8533440" cy="953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endParaRPr b="0" lang="en-US" sz="2800" strike="noStrike" u="none">
              <a:solidFill>
                <a:srgbClr val="000000"/>
              </a:solidFill>
              <a:uFillTx/>
              <a:latin typeface="Arial"/>
            </a:endParaRPr>
          </a:p>
          <a:p>
            <a:pPr defTabSz="914400">
              <a:lnSpc>
                <a:spcPct val="100000"/>
              </a:lnSpc>
            </a:pPr>
            <a:endParaRPr b="0" lang="en-US" sz="2800" strike="noStrike" u="none">
              <a:solidFill>
                <a:srgbClr val="000000"/>
              </a:solidFill>
              <a:uFillTx/>
              <a:latin typeface="Arial"/>
            </a:endParaRPr>
          </a:p>
        </p:txBody>
      </p:sp>
      <p:sp>
        <p:nvSpPr>
          <p:cNvPr id="225" name=""/>
          <p:cNvSpPr/>
          <p:nvPr/>
        </p:nvSpPr>
        <p:spPr>
          <a:xfrm>
            <a:off x="1828800" y="2008080"/>
            <a:ext cx="7369920" cy="346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000000"/>
                </a:solidFill>
                <a:uFillTx/>
                <a:latin typeface="Arial"/>
              </a:rPr>
              <a:t>=IFS(Z8&gt;=5,"VERY HIGH",Z8&gt;=4,"HIGH",Z8&gt;=3,"MED",TRUE,"LOW")</a:t>
            </a:r>
            <a:endParaRPr b="0" lang="en-US" sz="1800" strike="noStrike" u="none">
              <a:solidFill>
                <a:srgbClr val="000000"/>
              </a:solidFill>
              <a:uFillTx/>
              <a:latin typeface="Arial"/>
            </a:endParaRPr>
          </a:p>
        </p:txBody>
      </p:sp>
      <p:sp>
        <p:nvSpPr>
          <p:cNvPr id="226" name=""/>
          <p:cNvSpPr/>
          <p:nvPr/>
        </p:nvSpPr>
        <p:spPr>
          <a:xfrm>
            <a:off x="2971800" y="2971800"/>
            <a:ext cx="5943240" cy="1371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400" strike="noStrike" u="none">
                <a:solidFill>
                  <a:srgbClr val="000000"/>
                </a:solidFill>
                <a:uFillTx/>
                <a:latin typeface="Arial"/>
              </a:rPr>
              <a:t>Pivot table,pie chart and bargraph Highlighting the features </a:t>
            </a: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221</TotalTime>
  <Application>LibreOffice/24.8.0.3$Windows_X86_64 LibreOffice_project/0bdf1299c94fe897b119f97f3c613e9dca6be583</Application>
  <AppVersion>15.0000</AppVersion>
  <Words>90</Words>
  <Paragraphs>41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2024-03-29T15:07:22Z</dcterms:created>
  <dc:creator>Konduru Narasimha</dc:creator>
  <dc:description/>
  <dc:language>en-US</dc:language>
  <cp:lastModifiedBy/>
  <cp:lastPrinted>2024-08-31T22:21:36Z</cp:lastPrinted>
  <dcterms:modified xsi:type="dcterms:W3CDTF">2024-09-01T17:37:39Z</dcterms:modified>
  <cp:revision>17</cp:revision>
  <dc:subject/>
  <dc:title>Face Mask Detection using Convolutional Neural Network (CNN)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Notes">
    <vt:i4>1</vt:i4>
  </property>
  <property fmtid="{D5CDD505-2E9C-101B-9397-08002B2CF9AE}" pid="5" name="PresentationFormat">
    <vt:lpwstr>Widescreen</vt:lpwstr>
  </property>
  <property fmtid="{D5CDD505-2E9C-101B-9397-08002B2CF9AE}" pid="6" name="Slides">
    <vt:i4>12</vt:i4>
  </property>
</Properties>
</file>