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82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012"/>
            <a:ext cx="108644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MENTAL HEALTH DETECTION USING AI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94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Submitted by: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SIVAPERUMALRAJ G (610921104344)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SANJAIKUMAR S (610921104038)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NANDHAN E (610921104027)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ARUNKUMER K (610921104303)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59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Guide: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DR. J. PARTHASARATHI., M.E .,Phd.,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LLMs offer promising tools for mental health assessment.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Ethical considerations and limitations must be addressed.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research focuses on continuous improvement and refinement.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209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Assessing Mental Health with LLMs: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0085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086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576882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Utilizing LLMs for mental health assessment.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40085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4086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Technologies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576882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Gemma 3:1B, Ollama, MySQL, Kivy, TextBlob.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563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8341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3246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patient data to identify mental health indicators.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911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Kivy Frontend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 for data input.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3948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Ollama Server (Gemma 3:1B)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for text analysis and pattern recognition.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MySQL Database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storage for patient data.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TextBlob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analysis library for emotional tone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638" y="1543883"/>
            <a:ext cx="7190065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Stack Deep Dive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2533531"/>
            <a:ext cx="515422" cy="5154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43157" y="2619851"/>
            <a:ext cx="1673543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Gemma 3:1B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443157" y="3065740"/>
            <a:ext cx="1673543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Lightweight LLM optimized for local deployment, 1.1B parameters.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350" y="2533531"/>
            <a:ext cx="515422" cy="51542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95869" y="2619851"/>
            <a:ext cx="1673662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Ollama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095869" y="3065740"/>
            <a:ext cx="1673662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LLM serving, low latency inference.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182" y="2533531"/>
            <a:ext cx="515422" cy="51542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48701" y="2619851"/>
            <a:ext cx="1673662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Kivy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748701" y="3065740"/>
            <a:ext cx="1673662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Cross-platform Python UI framework, touch-optimized.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38" y="5163741"/>
            <a:ext cx="515422" cy="51542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443157" y="5250061"/>
            <a:ext cx="1673543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MySQL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1443157" y="5695950"/>
            <a:ext cx="1673543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Relational database, ACID-compliant.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8036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Collection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 questionnaires.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Text-based interviews.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828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Surveys.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Types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00406" y="4198502"/>
            <a:ext cx="2845594" cy="442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Self-reported symptoms.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61307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Emotional expressions.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00406" y="508385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Behavioral patterns.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3617357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Ethical Considerations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07022" y="3990856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anonymization.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444257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435137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Informed consent.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013638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Size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1013638" y="419850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500 patients.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013638" y="464069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10,000+ data points.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05927"/>
            <a:ext cx="63906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LLM-Powered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675590"/>
            <a:ext cx="3005495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93790" y="6242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Sentiment Analysis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732984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TextBlob for initial emotional state.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39446" y="5335310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13944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Prompt Engineering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9446" y="639270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Targeted mental health assessments.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85221" y="4995029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85221" y="5562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Symptom Extraction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5221" y="6052423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Severity scoring identified.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830997" y="4654868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30997" y="5221843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Risk Factor Identification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0997" y="606659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established criteria.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792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6155" y="2902625"/>
            <a:ext cx="5592961" cy="594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Metrics and Results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66155" y="3878104"/>
            <a:ext cx="6506289" cy="628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4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85%</a:t>
            </a:r>
            <a:endParaRPr lang="en-US" sz="4900" dirty="0"/>
          </a:p>
        </p:txBody>
      </p:sp>
      <p:sp>
        <p:nvSpPr>
          <p:cNvPr id="5" name="Text 2"/>
          <p:cNvSpPr/>
          <p:nvPr/>
        </p:nvSpPr>
        <p:spPr>
          <a:xfrm>
            <a:off x="2729627" y="4744045"/>
            <a:ext cx="237922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Accuracy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66155" y="5155525"/>
            <a:ext cx="650628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mental health conditions.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7457956" y="3878104"/>
            <a:ext cx="6506289" cy="628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4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80%</a:t>
            </a:r>
            <a:endParaRPr lang="en-US" sz="4900" dirty="0"/>
          </a:p>
        </p:txBody>
      </p:sp>
      <p:sp>
        <p:nvSpPr>
          <p:cNvPr id="8" name="Text 5"/>
          <p:cNvSpPr/>
          <p:nvPr/>
        </p:nvSpPr>
        <p:spPr>
          <a:xfrm>
            <a:off x="9521428" y="4744045"/>
            <a:ext cx="237922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Precision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457956" y="5155525"/>
            <a:ext cx="650628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Symptom detection.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666155" y="6126242"/>
            <a:ext cx="6506289" cy="628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4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90%</a:t>
            </a:r>
            <a:endParaRPr lang="en-US" sz="4900" dirty="0"/>
          </a:p>
        </p:txBody>
      </p:sp>
      <p:sp>
        <p:nvSpPr>
          <p:cNvPr id="11" name="Text 8"/>
          <p:cNvSpPr/>
          <p:nvPr/>
        </p:nvSpPr>
        <p:spPr>
          <a:xfrm>
            <a:off x="2729627" y="6992183"/>
            <a:ext cx="237922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Recall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66155" y="7403663"/>
            <a:ext cx="650628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patients at risk.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7457956" y="6126242"/>
            <a:ext cx="6506289" cy="628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4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82%</a:t>
            </a:r>
            <a:endParaRPr lang="en-US" sz="4900" dirty="0"/>
          </a:p>
        </p:txBody>
      </p:sp>
      <p:sp>
        <p:nvSpPr>
          <p:cNvPr id="14" name="Text 11"/>
          <p:cNvSpPr/>
          <p:nvPr/>
        </p:nvSpPr>
        <p:spPr>
          <a:xfrm>
            <a:off x="9521428" y="6992183"/>
            <a:ext cx="237922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F1-Score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457956" y="7403663"/>
            <a:ext cx="6506289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Harmonic mean of precision and recall.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1772"/>
            <a:ext cx="56764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Case Study Example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Patient A Profile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55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Exhibits anxiety and depression symptoms.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LLM Identifies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negative sentiment, sleep disturbance, social withdrawal.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Recommendation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403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Consult with a mental health professional.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9015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Improvements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Multi-modal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Incorporate audio and video for richer analysis.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Fine-tune LLM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domain-specific mental health data.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Explainable AI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methods for transparent decision-making.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657945" y="5495568"/>
            <a:ext cx="30345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Telehealth Integration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remote patient monitoring.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374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Sivaperumalraj G</cp:lastModifiedBy>
  <cp:revision>3</cp:revision>
  <dcterms:created xsi:type="dcterms:W3CDTF">2025-05-29T02:16:40Z</dcterms:created>
  <dcterms:modified xsi:type="dcterms:W3CDTF">2025-05-29T06:33:52Z</dcterms:modified>
</cp:coreProperties>
</file>