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7648-C813-C296-D3E0-A56178F56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55360-9C2B-7372-8B84-7CA9FCB8A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5025B-88DD-4150-FB42-DCF95594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4944-8A0A-4324-96F2-B4D71A2146CA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88938-775E-7213-6A48-F9470719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F3B5F-1E6F-698E-D9BB-91A301BC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D0D1-631A-49BA-A0ED-A04F9DD57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80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01C92-D635-EE89-9BE1-19037A6F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F87B6-57D3-883A-D821-DAA49805F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5ABBC-3E70-0229-5A57-6375F46A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4944-8A0A-4324-96F2-B4D71A2146CA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3650A-5848-5F4C-06E8-C3336BA9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E53BA-47E9-9E6B-5D8B-C8DFF92A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D0D1-631A-49BA-A0ED-A04F9DD57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18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9D7249-39FF-39D7-3051-6D51467D8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031DD-9C9D-7900-9BDE-5D4CBD655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3098C-6498-C2D1-6B67-0514C3A5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4944-8A0A-4324-96F2-B4D71A2146CA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4D83A-F435-1DE4-0615-79ADAD66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18EAD-FFD2-D00A-14F4-12D7789A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D0D1-631A-49BA-A0ED-A04F9DD57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56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E2755-8EAB-91FC-0B26-9549F0F3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F788C-B1AC-4DE8-00F2-9914595A1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78745-3A26-59EB-21DB-7F9C4790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4944-8A0A-4324-96F2-B4D71A2146CA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B4BCD-63E1-CEE2-1297-FB1D9DF7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AC369-BA61-13FE-1DB0-69F6F0C18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D0D1-631A-49BA-A0ED-A04F9DD57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09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F605-4420-04F2-7BFA-0141B572D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66FB9-EF2D-A53F-544D-D0C174180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3706F-C222-EB9A-8FB7-6A2C1303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4944-8A0A-4324-96F2-B4D71A2146CA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44B44-2F29-C41C-ABE3-BCC303AB3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F327E-FCBE-6A06-3293-05B10229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D0D1-631A-49BA-A0ED-A04F9DD57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75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CCE5-E2E6-AE44-CE34-D87C5F091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FBBA4-D350-DBAA-532C-B4343ECD7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E4A03-E933-0145-B894-7CE652155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18085-44BC-4E87-738D-72D3EAC9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4944-8A0A-4324-96F2-B4D71A2146CA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C2409-688A-D7C3-038F-4413A62B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F25E5-B7CB-EBED-E8D4-52000707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D0D1-631A-49BA-A0ED-A04F9DD57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22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D186-1FB7-4D76-7E01-79962A40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033E3-B4D2-AFA9-E8B7-9FD58FB44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B2D28-16A6-2265-AF1D-42D3715D2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EC0F96-68A6-1116-ED0F-26F64FAC2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93B67-47C3-7BF1-5AB3-9427D8EBC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D0511-65A4-B7F1-87BE-B1CBD70CE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4944-8A0A-4324-96F2-B4D71A2146CA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B525A-9D8C-FC19-1773-07940CD7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7BA78-1F4E-0469-C007-4E073AE0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D0D1-631A-49BA-A0ED-A04F9DD57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29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D0ED-AE29-071A-9573-888D66878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1DDA6B-2D2F-30A0-9646-BC05A99E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4944-8A0A-4324-96F2-B4D71A2146CA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3CCF9-5F08-2769-5050-DDC04205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57EE6-766C-48DB-EEB3-03288888A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D0D1-631A-49BA-A0ED-A04F9DD57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96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090B11-8613-F5FF-AD2B-DDC79BBD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4944-8A0A-4324-96F2-B4D71A2146CA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75219E-34FB-0E43-D15A-8CF86DB4A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0649A-31D3-C0A4-8C7F-977DA306C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D0D1-631A-49BA-A0ED-A04F9DD57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68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DF6EB-591E-9D48-53CC-8B2C269B9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2FB30-E472-119A-B8AF-794EB76D8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18875-FF86-7D6A-F2DF-B270D703A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679F7-340B-EFCA-3691-5F91EA0B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4944-8A0A-4324-96F2-B4D71A2146CA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D8434-D996-B5B7-53F6-FC1DAA28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B09E0-B413-1EED-8491-4A5B74BD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D0D1-631A-49BA-A0ED-A04F9DD57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09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2C38-2687-6E20-BFF5-0DDF7334A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B0D23-B211-C772-6097-E7C1C0641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66623-B0AD-B536-EC2A-815170888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1B267-1D12-B964-7B3B-1E4D313E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4944-8A0A-4324-96F2-B4D71A2146CA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2F9A8-F3FF-F934-B25D-2DF60EFF1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A8228-C09C-C9B6-3764-AA558B6D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D0D1-631A-49BA-A0ED-A04F9DD57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64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2A587E-0A6F-2170-C68A-2900B70F3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65AD7-D3AF-F789-9B25-D470054A7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C8049-B1FD-00D7-1983-F8B018639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E4944-8A0A-4324-96F2-B4D71A2146CA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79141-C262-2E87-0001-BF5F0755B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4D0B4-D879-B8F3-512D-52F7D2928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5D0D1-631A-49BA-A0ED-A04F9DD57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2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13E8-E705-33EF-1DC3-C69BD0492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Traffic light Controller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9717B-82C8-3757-33FE-3D3494A29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96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5A65-5324-E80B-6699-9768E5AF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BE78FC-77A2-E5A0-0D71-DE9BB95F8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313" y="997694"/>
            <a:ext cx="7345374" cy="4862612"/>
          </a:xfrm>
        </p:spPr>
      </p:pic>
    </p:spTree>
    <p:extLst>
      <p:ext uri="{BB962C8B-B14F-4D97-AF65-F5344CB8AC3E}">
        <p14:creationId xmlns:p14="http://schemas.microsoft.com/office/powerpoint/2010/main" val="228375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A5ABD-D76E-9CD5-3F0B-DD1EBE1C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8B475-16B6-68EC-3FB2-FD91AD139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21AA4-DBCB-AC3D-C861-E9A265071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219" y="1250576"/>
            <a:ext cx="7145509" cy="454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5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738E-A119-4540-B18D-A3B55F2E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76FA5-E58B-EF11-D871-096F032C1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FB2AD0-4B65-D7E4-382E-587710C9B0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2"/>
          <a:stretch/>
        </p:blipFill>
        <p:spPr>
          <a:xfrm>
            <a:off x="2622176" y="1084169"/>
            <a:ext cx="64411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5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738E-A119-4540-B18D-A3B55F2E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OUTPUT: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76FA5-E58B-EF11-D871-096F032C1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0805E-09B8-2B77-A840-FD8F48E09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08" y="1690688"/>
            <a:ext cx="10148417" cy="409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26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Traffic light Controller</vt:lpstr>
      <vt:lpstr> </vt:lpstr>
      <vt:lpstr>  </vt:lpstr>
      <vt:lpstr>  </vt:lpstr>
      <vt:lpstr>  OUTPUT: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light Controller</dc:title>
  <dc:creator>Siva Prakasam D</dc:creator>
  <cp:lastModifiedBy>Siva Prakasam D</cp:lastModifiedBy>
  <cp:revision>1</cp:revision>
  <dcterms:created xsi:type="dcterms:W3CDTF">2023-04-19T16:02:16Z</dcterms:created>
  <dcterms:modified xsi:type="dcterms:W3CDTF">2023-04-19T16:07:09Z</dcterms:modified>
</cp:coreProperties>
</file>