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A55A-5FAE-D5B9-CF7F-AF685CE3E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F77A6-0992-3C7B-D395-0397C6D6E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B5190-E829-286B-9E84-5A7039D5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8DDF-5EBD-41FF-BE33-1D855A5AE57F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D3D5B-5F52-0C09-C993-EB7CB214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5E5FE-ACAF-7407-FF00-775F1143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C8DE-4372-4394-BF64-81EC9D976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11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C342-D2BA-0341-6103-132409A2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FDEAF-5D52-07A3-87A5-F4FFDABCC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8F9EB-BE4F-9454-39D3-D8ACB9EC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8DDF-5EBD-41FF-BE33-1D855A5AE57F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A7982-77FF-02D7-F7D4-FE207BB0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3E2A8-DBC6-1ABD-BC57-1F4640E9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C8DE-4372-4394-BF64-81EC9D976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0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94FEC-6CC6-D5E5-BC52-2A6CAF3CB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6C762-B389-FCF3-E0A9-D5804D2E3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37ABB-5F64-D3CC-DF9D-C15E82E1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8DDF-5EBD-41FF-BE33-1D855A5AE57F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ADDF3-415F-811B-062A-AF2DC5A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D32CA-2573-E6B5-0296-81F74206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C8DE-4372-4394-BF64-81EC9D976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3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4433-BB3F-89AE-D7AE-1EBE7C7A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75FF6-5CB1-0531-0431-BC60C015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178CD-68FA-EA8E-4C6B-032A1E8B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8DDF-5EBD-41FF-BE33-1D855A5AE57F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64E69-1E9F-1111-EDCF-921FCA0C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47FD6-457E-2A6A-47E6-54007E89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C8DE-4372-4394-BF64-81EC9D976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92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B743-ACF6-9D11-DC46-34BB206F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E7EBB-5E8E-1D25-A1DA-3B5A516E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E672E-DDA3-EF32-5DA8-1C2FAD7A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8DDF-5EBD-41FF-BE33-1D855A5AE57F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14E91-887A-2011-3ED7-444D9683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04DC5-9CB0-AA76-6EFA-083270B2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C8DE-4372-4394-BF64-81EC9D976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36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E385-071B-B52B-803B-8DCFAA90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55E42-73EE-FCD5-EAEB-643067A70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00FD4-585B-C886-C09F-007544807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94BF7-1F29-049D-1569-BEEAB453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8DDF-5EBD-41FF-BE33-1D855A5AE57F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7A1C7-2CDF-9999-D643-E0CD9F40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87DA-A489-F1B2-D1AB-28DAFC1A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C8DE-4372-4394-BF64-81EC9D976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19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D331-D0C9-9889-C776-D0FEF5F0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2D584-3202-28D1-DF1C-AB39CEC55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ADC11-E10F-E6C5-2BF9-A7A64F16D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99ED8-4F0E-164D-785E-15801BBB2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C492A-4E80-103D-DFAE-6088B94E7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EC820-1646-A337-0D94-0277A4F3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8DDF-5EBD-41FF-BE33-1D855A5AE57F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0A1D0-42EC-6052-5080-386A3190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B9A54-A446-90BB-7688-F806F718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C8DE-4372-4394-BF64-81EC9D976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11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7E31-F70A-05E0-4F8A-65020B21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CB3A6-B232-920E-7341-E7EBCEBD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8DDF-5EBD-41FF-BE33-1D855A5AE57F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A9555-42F8-1ABF-E92B-28098C0F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EA942-B68F-0F0E-5176-83DDB3D6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C8DE-4372-4394-BF64-81EC9D976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30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7053C-F7D9-F95B-8333-62DD9859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8DDF-5EBD-41FF-BE33-1D855A5AE57F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76150-E818-FCE5-B041-AA27F900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A48F7-4C57-8082-E31A-9AAFA3C5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C8DE-4372-4394-BF64-81EC9D976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57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F0AB-4EE8-EEA9-E096-C7CCE83D5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AF4B-318F-35B9-7727-5DA8D201A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AC816-74E1-4AB3-9B11-C2BACC7E0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6DB67-D3AE-B950-356F-28C753B0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8DDF-5EBD-41FF-BE33-1D855A5AE57F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97982-6A60-8F4B-3E25-E4791235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4FDCA-A1A7-989F-7CAA-C648EF83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C8DE-4372-4394-BF64-81EC9D976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60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459E-1373-36F8-EF1A-E4DC8715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52F54-CAF8-5D69-1738-4ECF0B62D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F4FEE-A52C-9774-1589-395045DCB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2C72A-D46C-FC40-5D50-8B256375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8DDF-5EBD-41FF-BE33-1D855A5AE57F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9B619-A741-9D07-AD6A-254F78EF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368F3-1792-29C8-9B70-43A352F5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C8DE-4372-4394-BF64-81EC9D976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67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7FD602-68E9-3502-6921-2450CB1E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D1BDB-BD2A-2791-F007-B28FD44CD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853F5-E0A7-83BC-34A1-0066F5A05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08DDF-5EBD-41FF-BE33-1D855A5AE57F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66C11-3747-2906-C629-F837E51BC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6ACEA-C474-D805-DB1B-02B8B5098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0C8DE-4372-4394-BF64-81EC9D976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15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E35D-DB37-B6F8-0C28-77B886B05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VGA interface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5F3C0-3EEB-1371-915E-5963DE11C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973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253A-F06D-DA1B-4BA8-1F165FCD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9BC1-FA24-E739-AA8B-D31A50EE8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C1173-9C7E-382D-45FB-9BA080FB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92" y="518706"/>
            <a:ext cx="10498015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2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253A-F06D-DA1B-4BA8-1F165FCD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9BC1-FA24-E739-AA8B-D31A50EE8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B4DE6-A6D4-CE6D-16CC-F00C669CA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15" y="485364"/>
            <a:ext cx="8564170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3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253A-F06D-DA1B-4BA8-1F165FCD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9BC1-FA24-E739-AA8B-D31A50EE8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B6D58-1B05-1FEC-90DB-A23C48DEF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87" y="747238"/>
            <a:ext cx="11663826" cy="536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1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253A-F06D-DA1B-4BA8-1F165FCD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9BC1-FA24-E739-AA8B-D31A50EE8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1AC4F-AF2C-79B1-80B8-798694F5A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11" y="1037891"/>
            <a:ext cx="6468378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9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VGA interface</vt:lpstr>
      <vt:lpstr>  </vt:lpstr>
      <vt:lpstr>  </vt:lpstr>
      <vt:lpstr>  </vt:lpstr>
      <vt:lpstr> 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VGA interface</dc:title>
  <dc:creator>Siva Prakasam D</dc:creator>
  <cp:lastModifiedBy>Siva Prakasam D</cp:lastModifiedBy>
  <cp:revision>1</cp:revision>
  <dcterms:created xsi:type="dcterms:W3CDTF">2023-04-21T15:35:50Z</dcterms:created>
  <dcterms:modified xsi:type="dcterms:W3CDTF">2023-04-21T15:35:50Z</dcterms:modified>
</cp:coreProperties>
</file>