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72" r:id="rId5"/>
    <p:sldId id="260" r:id="rId6"/>
    <p:sldId id="261" r:id="rId7"/>
    <p:sldId id="262" r:id="rId8"/>
    <p:sldId id="263" r:id="rId9"/>
    <p:sldId id="264" r:id="rId10"/>
    <p:sldId id="265" r:id="rId11"/>
    <p:sldId id="266" r:id="rId12"/>
    <p:sldId id="267" r:id="rId13"/>
    <p:sldId id="268" r:id="rId14"/>
    <p:sldId id="269" r:id="rId15"/>
    <p:sldId id="270" r:id="rId16"/>
    <p:sldId id="287" r:id="rId17"/>
    <p:sldId id="279" r:id="rId18"/>
    <p:sldId id="271" r:id="rId19"/>
    <p:sldId id="293" r:id="rId20"/>
    <p:sldId id="278" r:id="rId21"/>
    <p:sldId id="275" r:id="rId22"/>
    <p:sldId id="292" r:id="rId23"/>
    <p:sldId id="291" r:id="rId24"/>
    <p:sldId id="294" r:id="rId25"/>
    <p:sldId id="288" r:id="rId26"/>
    <p:sldId id="285"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E8BC68-F178-4940-994B-3FD494F554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64893D98-5C67-449C-9DBB-8D824B23FE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6F1059B-302C-4437-9415-300C359FA173}"/>
              </a:ext>
            </a:extLst>
          </p:cNvPr>
          <p:cNvSpPr>
            <a:spLocks noGrp="1"/>
          </p:cNvSpPr>
          <p:nvPr>
            <p:ph type="dt" sz="half" idx="10"/>
          </p:nvPr>
        </p:nvSpPr>
        <p:spPr/>
        <p:txBody>
          <a:bodyPr/>
          <a:lstStyle/>
          <a:p>
            <a:fld id="{7D48F2ED-DEAE-4CDC-994E-E496C3B50E76}" type="datetimeFigureOut">
              <a:rPr lang="en-IN" smtClean="0"/>
              <a:t>20-12-2021</a:t>
            </a:fld>
            <a:endParaRPr lang="en-IN"/>
          </a:p>
        </p:txBody>
      </p:sp>
      <p:sp>
        <p:nvSpPr>
          <p:cNvPr id="5" name="Footer Placeholder 4">
            <a:extLst>
              <a:ext uri="{FF2B5EF4-FFF2-40B4-BE49-F238E27FC236}">
                <a16:creationId xmlns:a16="http://schemas.microsoft.com/office/drawing/2014/main" xmlns="" id="{EEB3E50F-C4F5-49DC-A617-076E99055B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A84FFE9-AD03-4975-8052-7EB0482A57E5}"/>
              </a:ext>
            </a:extLst>
          </p:cNvPr>
          <p:cNvSpPr>
            <a:spLocks noGrp="1"/>
          </p:cNvSpPr>
          <p:nvPr>
            <p:ph type="sldNum" sz="quarter" idx="12"/>
          </p:nvPr>
        </p:nvSpPr>
        <p:spPr/>
        <p:txBody>
          <a:bodyPr/>
          <a:lstStyle/>
          <a:p>
            <a:fld id="{A03D3D37-245E-4BE7-86E8-85E9358D655E}" type="slidenum">
              <a:rPr lang="en-IN" smtClean="0"/>
              <a:t>‹#›</a:t>
            </a:fld>
            <a:endParaRPr lang="en-IN"/>
          </a:p>
        </p:txBody>
      </p:sp>
    </p:spTree>
    <p:extLst>
      <p:ext uri="{BB962C8B-B14F-4D97-AF65-F5344CB8AC3E}">
        <p14:creationId xmlns:p14="http://schemas.microsoft.com/office/powerpoint/2010/main" val="399796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70D122-8613-4B56-9152-71CC9A38F4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A07C8E5-3F7F-48E8-B657-96E1730436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688DE7E-99C5-47E8-8DFE-AD9B4173AF4C}"/>
              </a:ext>
            </a:extLst>
          </p:cNvPr>
          <p:cNvSpPr>
            <a:spLocks noGrp="1"/>
          </p:cNvSpPr>
          <p:nvPr>
            <p:ph type="dt" sz="half" idx="10"/>
          </p:nvPr>
        </p:nvSpPr>
        <p:spPr/>
        <p:txBody>
          <a:bodyPr/>
          <a:lstStyle/>
          <a:p>
            <a:fld id="{7D48F2ED-DEAE-4CDC-994E-E496C3B50E76}" type="datetimeFigureOut">
              <a:rPr lang="en-IN" smtClean="0"/>
              <a:t>20-12-2021</a:t>
            </a:fld>
            <a:endParaRPr lang="en-IN"/>
          </a:p>
        </p:txBody>
      </p:sp>
      <p:sp>
        <p:nvSpPr>
          <p:cNvPr id="5" name="Footer Placeholder 4">
            <a:extLst>
              <a:ext uri="{FF2B5EF4-FFF2-40B4-BE49-F238E27FC236}">
                <a16:creationId xmlns:a16="http://schemas.microsoft.com/office/drawing/2014/main" xmlns="" id="{52B88417-9C29-42D0-B67E-D55D38A660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111CD74-5993-4725-BFCD-1A623F2809BF}"/>
              </a:ext>
            </a:extLst>
          </p:cNvPr>
          <p:cNvSpPr>
            <a:spLocks noGrp="1"/>
          </p:cNvSpPr>
          <p:nvPr>
            <p:ph type="sldNum" sz="quarter" idx="12"/>
          </p:nvPr>
        </p:nvSpPr>
        <p:spPr/>
        <p:txBody>
          <a:bodyPr/>
          <a:lstStyle/>
          <a:p>
            <a:fld id="{A03D3D37-245E-4BE7-86E8-85E9358D655E}" type="slidenum">
              <a:rPr lang="en-IN" smtClean="0"/>
              <a:t>‹#›</a:t>
            </a:fld>
            <a:endParaRPr lang="en-IN"/>
          </a:p>
        </p:txBody>
      </p:sp>
    </p:spTree>
    <p:extLst>
      <p:ext uri="{BB962C8B-B14F-4D97-AF65-F5344CB8AC3E}">
        <p14:creationId xmlns:p14="http://schemas.microsoft.com/office/powerpoint/2010/main" val="1914770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0DF80D8-5D00-4FE0-8D72-865D5CFB35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AD5F302-B598-4C11-93B9-7C7D184F91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20B5AD8-7C5B-4A51-A54B-E03C28B63C4D}"/>
              </a:ext>
            </a:extLst>
          </p:cNvPr>
          <p:cNvSpPr>
            <a:spLocks noGrp="1"/>
          </p:cNvSpPr>
          <p:nvPr>
            <p:ph type="dt" sz="half" idx="10"/>
          </p:nvPr>
        </p:nvSpPr>
        <p:spPr/>
        <p:txBody>
          <a:bodyPr/>
          <a:lstStyle/>
          <a:p>
            <a:fld id="{7D48F2ED-DEAE-4CDC-994E-E496C3B50E76}" type="datetimeFigureOut">
              <a:rPr lang="en-IN" smtClean="0"/>
              <a:t>20-12-2021</a:t>
            </a:fld>
            <a:endParaRPr lang="en-IN"/>
          </a:p>
        </p:txBody>
      </p:sp>
      <p:sp>
        <p:nvSpPr>
          <p:cNvPr id="5" name="Footer Placeholder 4">
            <a:extLst>
              <a:ext uri="{FF2B5EF4-FFF2-40B4-BE49-F238E27FC236}">
                <a16:creationId xmlns:a16="http://schemas.microsoft.com/office/drawing/2014/main" xmlns="" id="{5BE51C5D-06D4-431F-8E33-3A0E290FC0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CAC76BE-7E48-482B-94F9-C98EAEF62423}"/>
              </a:ext>
            </a:extLst>
          </p:cNvPr>
          <p:cNvSpPr>
            <a:spLocks noGrp="1"/>
          </p:cNvSpPr>
          <p:nvPr>
            <p:ph type="sldNum" sz="quarter" idx="12"/>
          </p:nvPr>
        </p:nvSpPr>
        <p:spPr/>
        <p:txBody>
          <a:bodyPr/>
          <a:lstStyle/>
          <a:p>
            <a:fld id="{A03D3D37-245E-4BE7-86E8-85E9358D655E}" type="slidenum">
              <a:rPr lang="en-IN" smtClean="0"/>
              <a:t>‹#›</a:t>
            </a:fld>
            <a:endParaRPr lang="en-IN"/>
          </a:p>
        </p:txBody>
      </p:sp>
    </p:spTree>
    <p:extLst>
      <p:ext uri="{BB962C8B-B14F-4D97-AF65-F5344CB8AC3E}">
        <p14:creationId xmlns:p14="http://schemas.microsoft.com/office/powerpoint/2010/main" val="296433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867B21-63E5-439A-B690-4ADF8C5323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5888386-C621-4456-8223-C2BFAFBAD8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D5CC1F4-0856-4A7E-8750-FEC37BCDB695}"/>
              </a:ext>
            </a:extLst>
          </p:cNvPr>
          <p:cNvSpPr>
            <a:spLocks noGrp="1"/>
          </p:cNvSpPr>
          <p:nvPr>
            <p:ph type="dt" sz="half" idx="10"/>
          </p:nvPr>
        </p:nvSpPr>
        <p:spPr/>
        <p:txBody>
          <a:bodyPr/>
          <a:lstStyle/>
          <a:p>
            <a:fld id="{7D48F2ED-DEAE-4CDC-994E-E496C3B50E76}" type="datetimeFigureOut">
              <a:rPr lang="en-IN" smtClean="0"/>
              <a:t>20-12-2021</a:t>
            </a:fld>
            <a:endParaRPr lang="en-IN"/>
          </a:p>
        </p:txBody>
      </p:sp>
      <p:sp>
        <p:nvSpPr>
          <p:cNvPr id="5" name="Footer Placeholder 4">
            <a:extLst>
              <a:ext uri="{FF2B5EF4-FFF2-40B4-BE49-F238E27FC236}">
                <a16:creationId xmlns:a16="http://schemas.microsoft.com/office/drawing/2014/main" xmlns="" id="{1B3FC871-699B-4136-8397-C029351380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1788FC8-3CF3-4D39-957A-E29541008948}"/>
              </a:ext>
            </a:extLst>
          </p:cNvPr>
          <p:cNvSpPr>
            <a:spLocks noGrp="1"/>
          </p:cNvSpPr>
          <p:nvPr>
            <p:ph type="sldNum" sz="quarter" idx="12"/>
          </p:nvPr>
        </p:nvSpPr>
        <p:spPr/>
        <p:txBody>
          <a:bodyPr/>
          <a:lstStyle/>
          <a:p>
            <a:fld id="{A03D3D37-245E-4BE7-86E8-85E9358D655E}" type="slidenum">
              <a:rPr lang="en-IN" smtClean="0"/>
              <a:t>‹#›</a:t>
            </a:fld>
            <a:endParaRPr lang="en-IN"/>
          </a:p>
        </p:txBody>
      </p:sp>
    </p:spTree>
    <p:extLst>
      <p:ext uri="{BB962C8B-B14F-4D97-AF65-F5344CB8AC3E}">
        <p14:creationId xmlns:p14="http://schemas.microsoft.com/office/powerpoint/2010/main" val="183095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FC8FEE-BFDA-4B6C-ABDD-3C5375D03A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8EBC5D4-1DAF-459E-A398-9C2540E4EE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E92292A-F60A-4681-B214-AB8FAA90A5D2}"/>
              </a:ext>
            </a:extLst>
          </p:cNvPr>
          <p:cNvSpPr>
            <a:spLocks noGrp="1"/>
          </p:cNvSpPr>
          <p:nvPr>
            <p:ph type="dt" sz="half" idx="10"/>
          </p:nvPr>
        </p:nvSpPr>
        <p:spPr/>
        <p:txBody>
          <a:bodyPr/>
          <a:lstStyle/>
          <a:p>
            <a:fld id="{7D48F2ED-DEAE-4CDC-994E-E496C3B50E76}" type="datetimeFigureOut">
              <a:rPr lang="en-IN" smtClean="0"/>
              <a:t>20-12-2021</a:t>
            </a:fld>
            <a:endParaRPr lang="en-IN"/>
          </a:p>
        </p:txBody>
      </p:sp>
      <p:sp>
        <p:nvSpPr>
          <p:cNvPr id="5" name="Footer Placeholder 4">
            <a:extLst>
              <a:ext uri="{FF2B5EF4-FFF2-40B4-BE49-F238E27FC236}">
                <a16:creationId xmlns:a16="http://schemas.microsoft.com/office/drawing/2014/main" xmlns="" id="{89DC3360-265A-493A-B0F4-3771A9A8B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3773F13-3E1E-4159-AA76-101D0FE989AF}"/>
              </a:ext>
            </a:extLst>
          </p:cNvPr>
          <p:cNvSpPr>
            <a:spLocks noGrp="1"/>
          </p:cNvSpPr>
          <p:nvPr>
            <p:ph type="sldNum" sz="quarter" idx="12"/>
          </p:nvPr>
        </p:nvSpPr>
        <p:spPr/>
        <p:txBody>
          <a:bodyPr/>
          <a:lstStyle/>
          <a:p>
            <a:fld id="{A03D3D37-245E-4BE7-86E8-85E9358D655E}" type="slidenum">
              <a:rPr lang="en-IN" smtClean="0"/>
              <a:t>‹#›</a:t>
            </a:fld>
            <a:endParaRPr lang="en-IN"/>
          </a:p>
        </p:txBody>
      </p:sp>
    </p:spTree>
    <p:extLst>
      <p:ext uri="{BB962C8B-B14F-4D97-AF65-F5344CB8AC3E}">
        <p14:creationId xmlns:p14="http://schemas.microsoft.com/office/powerpoint/2010/main" val="3422292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E4F238-B7DC-4A0A-874A-A18E31FACB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A3BE163-C25A-4034-8D39-1B7DED7F89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EDBD8905-ABF6-4DD7-87C4-43B54497C5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A0BBCF0-B10E-4D06-9A24-843DA7A8E3D3}"/>
              </a:ext>
            </a:extLst>
          </p:cNvPr>
          <p:cNvSpPr>
            <a:spLocks noGrp="1"/>
          </p:cNvSpPr>
          <p:nvPr>
            <p:ph type="dt" sz="half" idx="10"/>
          </p:nvPr>
        </p:nvSpPr>
        <p:spPr/>
        <p:txBody>
          <a:bodyPr/>
          <a:lstStyle/>
          <a:p>
            <a:fld id="{7D48F2ED-DEAE-4CDC-994E-E496C3B50E76}" type="datetimeFigureOut">
              <a:rPr lang="en-IN" smtClean="0"/>
              <a:t>20-12-2021</a:t>
            </a:fld>
            <a:endParaRPr lang="en-IN"/>
          </a:p>
        </p:txBody>
      </p:sp>
      <p:sp>
        <p:nvSpPr>
          <p:cNvPr id="6" name="Footer Placeholder 5">
            <a:extLst>
              <a:ext uri="{FF2B5EF4-FFF2-40B4-BE49-F238E27FC236}">
                <a16:creationId xmlns:a16="http://schemas.microsoft.com/office/drawing/2014/main" xmlns="" id="{9A9D66C6-D401-4FFA-BDC1-F041CAC5EE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8986188-5F0E-482D-9921-213859385C02}"/>
              </a:ext>
            </a:extLst>
          </p:cNvPr>
          <p:cNvSpPr>
            <a:spLocks noGrp="1"/>
          </p:cNvSpPr>
          <p:nvPr>
            <p:ph type="sldNum" sz="quarter" idx="12"/>
          </p:nvPr>
        </p:nvSpPr>
        <p:spPr/>
        <p:txBody>
          <a:bodyPr/>
          <a:lstStyle/>
          <a:p>
            <a:fld id="{A03D3D37-245E-4BE7-86E8-85E9358D655E}" type="slidenum">
              <a:rPr lang="en-IN" smtClean="0"/>
              <a:t>‹#›</a:t>
            </a:fld>
            <a:endParaRPr lang="en-IN"/>
          </a:p>
        </p:txBody>
      </p:sp>
    </p:spTree>
    <p:extLst>
      <p:ext uri="{BB962C8B-B14F-4D97-AF65-F5344CB8AC3E}">
        <p14:creationId xmlns:p14="http://schemas.microsoft.com/office/powerpoint/2010/main" val="3983830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2272E7-896D-4734-B57D-88EAA84528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C2E8CA7-2740-4774-BE67-237D6BA8A3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C718528-1461-41D5-B5FE-8D1A9DFBA5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292E222-F2CF-492F-ACF4-FB09DDDA41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85E2C9D-40DD-4DB8-A215-D20FEB6AF4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3B204B2-322D-41A8-9835-87F1F5C16748}"/>
              </a:ext>
            </a:extLst>
          </p:cNvPr>
          <p:cNvSpPr>
            <a:spLocks noGrp="1"/>
          </p:cNvSpPr>
          <p:nvPr>
            <p:ph type="dt" sz="half" idx="10"/>
          </p:nvPr>
        </p:nvSpPr>
        <p:spPr/>
        <p:txBody>
          <a:bodyPr/>
          <a:lstStyle/>
          <a:p>
            <a:fld id="{7D48F2ED-DEAE-4CDC-994E-E496C3B50E76}" type="datetimeFigureOut">
              <a:rPr lang="en-IN" smtClean="0"/>
              <a:t>20-12-2021</a:t>
            </a:fld>
            <a:endParaRPr lang="en-IN"/>
          </a:p>
        </p:txBody>
      </p:sp>
      <p:sp>
        <p:nvSpPr>
          <p:cNvPr id="8" name="Footer Placeholder 7">
            <a:extLst>
              <a:ext uri="{FF2B5EF4-FFF2-40B4-BE49-F238E27FC236}">
                <a16:creationId xmlns:a16="http://schemas.microsoft.com/office/drawing/2014/main" xmlns="" id="{A58FE9E2-26B4-4E9B-AF74-399E270788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31854C0-9FBB-4494-99A4-D2F9FC2FCE9B}"/>
              </a:ext>
            </a:extLst>
          </p:cNvPr>
          <p:cNvSpPr>
            <a:spLocks noGrp="1"/>
          </p:cNvSpPr>
          <p:nvPr>
            <p:ph type="sldNum" sz="quarter" idx="12"/>
          </p:nvPr>
        </p:nvSpPr>
        <p:spPr/>
        <p:txBody>
          <a:bodyPr/>
          <a:lstStyle/>
          <a:p>
            <a:fld id="{A03D3D37-245E-4BE7-86E8-85E9358D655E}" type="slidenum">
              <a:rPr lang="en-IN" smtClean="0"/>
              <a:t>‹#›</a:t>
            </a:fld>
            <a:endParaRPr lang="en-IN"/>
          </a:p>
        </p:txBody>
      </p:sp>
    </p:spTree>
    <p:extLst>
      <p:ext uri="{BB962C8B-B14F-4D97-AF65-F5344CB8AC3E}">
        <p14:creationId xmlns:p14="http://schemas.microsoft.com/office/powerpoint/2010/main" val="186849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18E38-33CA-497C-8F99-935D493BB4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54F84FD3-3ABC-4CA4-8F20-4F875849F04D}"/>
              </a:ext>
            </a:extLst>
          </p:cNvPr>
          <p:cNvSpPr>
            <a:spLocks noGrp="1"/>
          </p:cNvSpPr>
          <p:nvPr>
            <p:ph type="dt" sz="half" idx="10"/>
          </p:nvPr>
        </p:nvSpPr>
        <p:spPr/>
        <p:txBody>
          <a:bodyPr/>
          <a:lstStyle/>
          <a:p>
            <a:fld id="{7D48F2ED-DEAE-4CDC-994E-E496C3B50E76}" type="datetimeFigureOut">
              <a:rPr lang="en-IN" smtClean="0"/>
              <a:t>20-12-2021</a:t>
            </a:fld>
            <a:endParaRPr lang="en-IN"/>
          </a:p>
        </p:txBody>
      </p:sp>
      <p:sp>
        <p:nvSpPr>
          <p:cNvPr id="4" name="Footer Placeholder 3">
            <a:extLst>
              <a:ext uri="{FF2B5EF4-FFF2-40B4-BE49-F238E27FC236}">
                <a16:creationId xmlns:a16="http://schemas.microsoft.com/office/drawing/2014/main" xmlns="" id="{30999593-20FF-4C66-849B-EACD62FFD1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4014D01-EB8F-443A-B07D-4DC54FAA923C}"/>
              </a:ext>
            </a:extLst>
          </p:cNvPr>
          <p:cNvSpPr>
            <a:spLocks noGrp="1"/>
          </p:cNvSpPr>
          <p:nvPr>
            <p:ph type="sldNum" sz="quarter" idx="12"/>
          </p:nvPr>
        </p:nvSpPr>
        <p:spPr/>
        <p:txBody>
          <a:bodyPr/>
          <a:lstStyle/>
          <a:p>
            <a:fld id="{A03D3D37-245E-4BE7-86E8-85E9358D655E}" type="slidenum">
              <a:rPr lang="en-IN" smtClean="0"/>
              <a:t>‹#›</a:t>
            </a:fld>
            <a:endParaRPr lang="en-IN"/>
          </a:p>
        </p:txBody>
      </p:sp>
    </p:spTree>
    <p:extLst>
      <p:ext uri="{BB962C8B-B14F-4D97-AF65-F5344CB8AC3E}">
        <p14:creationId xmlns:p14="http://schemas.microsoft.com/office/powerpoint/2010/main" val="341577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39CB64C-F20C-43CD-8C77-9725CDD7E6C3}"/>
              </a:ext>
            </a:extLst>
          </p:cNvPr>
          <p:cNvSpPr>
            <a:spLocks noGrp="1"/>
          </p:cNvSpPr>
          <p:nvPr>
            <p:ph type="dt" sz="half" idx="10"/>
          </p:nvPr>
        </p:nvSpPr>
        <p:spPr/>
        <p:txBody>
          <a:bodyPr/>
          <a:lstStyle/>
          <a:p>
            <a:fld id="{7D48F2ED-DEAE-4CDC-994E-E496C3B50E76}" type="datetimeFigureOut">
              <a:rPr lang="en-IN" smtClean="0"/>
              <a:t>20-12-2021</a:t>
            </a:fld>
            <a:endParaRPr lang="en-IN"/>
          </a:p>
        </p:txBody>
      </p:sp>
      <p:sp>
        <p:nvSpPr>
          <p:cNvPr id="3" name="Footer Placeholder 2">
            <a:extLst>
              <a:ext uri="{FF2B5EF4-FFF2-40B4-BE49-F238E27FC236}">
                <a16:creationId xmlns:a16="http://schemas.microsoft.com/office/drawing/2014/main" xmlns="" id="{3840C143-0774-46B8-AE81-FF2B448797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4ACE033-B9DE-46A8-A3AC-7A40D69AD444}"/>
              </a:ext>
            </a:extLst>
          </p:cNvPr>
          <p:cNvSpPr>
            <a:spLocks noGrp="1"/>
          </p:cNvSpPr>
          <p:nvPr>
            <p:ph type="sldNum" sz="quarter" idx="12"/>
          </p:nvPr>
        </p:nvSpPr>
        <p:spPr/>
        <p:txBody>
          <a:bodyPr/>
          <a:lstStyle/>
          <a:p>
            <a:fld id="{A03D3D37-245E-4BE7-86E8-85E9358D655E}" type="slidenum">
              <a:rPr lang="en-IN" smtClean="0"/>
              <a:t>‹#›</a:t>
            </a:fld>
            <a:endParaRPr lang="en-IN"/>
          </a:p>
        </p:txBody>
      </p:sp>
    </p:spTree>
    <p:extLst>
      <p:ext uri="{BB962C8B-B14F-4D97-AF65-F5344CB8AC3E}">
        <p14:creationId xmlns:p14="http://schemas.microsoft.com/office/powerpoint/2010/main" val="4047206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9CA7EF-9D4B-4B7D-A492-B31E6F89B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B0C7C15-67E9-4545-B6B0-463677A6A5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50252E4-21DA-404F-9A55-414832FDD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C70DA15-97CF-429A-9D7C-92F5331A366F}"/>
              </a:ext>
            </a:extLst>
          </p:cNvPr>
          <p:cNvSpPr>
            <a:spLocks noGrp="1"/>
          </p:cNvSpPr>
          <p:nvPr>
            <p:ph type="dt" sz="half" idx="10"/>
          </p:nvPr>
        </p:nvSpPr>
        <p:spPr/>
        <p:txBody>
          <a:bodyPr/>
          <a:lstStyle/>
          <a:p>
            <a:fld id="{7D48F2ED-DEAE-4CDC-994E-E496C3B50E76}" type="datetimeFigureOut">
              <a:rPr lang="en-IN" smtClean="0"/>
              <a:t>20-12-2021</a:t>
            </a:fld>
            <a:endParaRPr lang="en-IN"/>
          </a:p>
        </p:txBody>
      </p:sp>
      <p:sp>
        <p:nvSpPr>
          <p:cNvPr id="6" name="Footer Placeholder 5">
            <a:extLst>
              <a:ext uri="{FF2B5EF4-FFF2-40B4-BE49-F238E27FC236}">
                <a16:creationId xmlns:a16="http://schemas.microsoft.com/office/drawing/2014/main" xmlns="" id="{0F0F3C00-1525-4998-8296-22E6A47704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8A65E95-3F3F-432A-ACCE-75F0879F9543}"/>
              </a:ext>
            </a:extLst>
          </p:cNvPr>
          <p:cNvSpPr>
            <a:spLocks noGrp="1"/>
          </p:cNvSpPr>
          <p:nvPr>
            <p:ph type="sldNum" sz="quarter" idx="12"/>
          </p:nvPr>
        </p:nvSpPr>
        <p:spPr/>
        <p:txBody>
          <a:bodyPr/>
          <a:lstStyle/>
          <a:p>
            <a:fld id="{A03D3D37-245E-4BE7-86E8-85E9358D655E}" type="slidenum">
              <a:rPr lang="en-IN" smtClean="0"/>
              <a:t>‹#›</a:t>
            </a:fld>
            <a:endParaRPr lang="en-IN"/>
          </a:p>
        </p:txBody>
      </p:sp>
    </p:spTree>
    <p:extLst>
      <p:ext uri="{BB962C8B-B14F-4D97-AF65-F5344CB8AC3E}">
        <p14:creationId xmlns:p14="http://schemas.microsoft.com/office/powerpoint/2010/main" val="1895995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6EA70F-24CC-4E05-81DA-00EA2D8753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5677D40-FC67-4F60-BDA9-4CE7D838D5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2125379-6166-4C22-A642-405F1EE423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131983B-EB47-49B6-A21F-43E05B2C715E}"/>
              </a:ext>
            </a:extLst>
          </p:cNvPr>
          <p:cNvSpPr>
            <a:spLocks noGrp="1"/>
          </p:cNvSpPr>
          <p:nvPr>
            <p:ph type="dt" sz="half" idx="10"/>
          </p:nvPr>
        </p:nvSpPr>
        <p:spPr/>
        <p:txBody>
          <a:bodyPr/>
          <a:lstStyle/>
          <a:p>
            <a:fld id="{7D48F2ED-DEAE-4CDC-994E-E496C3B50E76}" type="datetimeFigureOut">
              <a:rPr lang="en-IN" smtClean="0"/>
              <a:t>20-12-2021</a:t>
            </a:fld>
            <a:endParaRPr lang="en-IN"/>
          </a:p>
        </p:txBody>
      </p:sp>
      <p:sp>
        <p:nvSpPr>
          <p:cNvPr id="6" name="Footer Placeholder 5">
            <a:extLst>
              <a:ext uri="{FF2B5EF4-FFF2-40B4-BE49-F238E27FC236}">
                <a16:creationId xmlns:a16="http://schemas.microsoft.com/office/drawing/2014/main" xmlns="" id="{C6D12992-CF71-44DC-B203-04C6324314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A3409E3-7A7A-4364-B70D-8A268171925E}"/>
              </a:ext>
            </a:extLst>
          </p:cNvPr>
          <p:cNvSpPr>
            <a:spLocks noGrp="1"/>
          </p:cNvSpPr>
          <p:nvPr>
            <p:ph type="sldNum" sz="quarter" idx="12"/>
          </p:nvPr>
        </p:nvSpPr>
        <p:spPr/>
        <p:txBody>
          <a:bodyPr/>
          <a:lstStyle/>
          <a:p>
            <a:fld id="{A03D3D37-245E-4BE7-86E8-85E9358D655E}" type="slidenum">
              <a:rPr lang="en-IN" smtClean="0"/>
              <a:t>‹#›</a:t>
            </a:fld>
            <a:endParaRPr lang="en-IN"/>
          </a:p>
        </p:txBody>
      </p:sp>
    </p:spTree>
    <p:extLst>
      <p:ext uri="{BB962C8B-B14F-4D97-AF65-F5344CB8AC3E}">
        <p14:creationId xmlns:p14="http://schemas.microsoft.com/office/powerpoint/2010/main" val="2291302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ADBE91D-9123-4D50-896C-29C35EC1B5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5D99EDC-E556-4E6D-8A7D-1A8DBB85D6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9B6D1D5-5F0B-4ABC-9C27-8F7A97750B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48F2ED-DEAE-4CDC-994E-E496C3B50E76}" type="datetimeFigureOut">
              <a:rPr lang="en-IN" smtClean="0"/>
              <a:t>20-12-2021</a:t>
            </a:fld>
            <a:endParaRPr lang="en-IN"/>
          </a:p>
        </p:txBody>
      </p:sp>
      <p:sp>
        <p:nvSpPr>
          <p:cNvPr id="5" name="Footer Placeholder 4">
            <a:extLst>
              <a:ext uri="{FF2B5EF4-FFF2-40B4-BE49-F238E27FC236}">
                <a16:creationId xmlns:a16="http://schemas.microsoft.com/office/drawing/2014/main" xmlns="" id="{8F02D3E5-202D-485B-9462-687C67C578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5A14E300-0B15-4152-A4BF-697CCA107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3D3D37-245E-4BE7-86E8-85E9358D655E}" type="slidenum">
              <a:rPr lang="en-IN" smtClean="0"/>
              <a:t>‹#›</a:t>
            </a:fld>
            <a:endParaRPr lang="en-IN"/>
          </a:p>
        </p:txBody>
      </p:sp>
    </p:spTree>
    <p:extLst>
      <p:ext uri="{BB962C8B-B14F-4D97-AF65-F5344CB8AC3E}">
        <p14:creationId xmlns:p14="http://schemas.microsoft.com/office/powerpoint/2010/main" val="195571818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916C32-6925-439A-8EF6-661DEF711C1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xmlns="" id="{9A43E424-3EDB-4559-8E3F-BEB44B82717B}"/>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xmlns="" id="{A41CB1E0-2D81-453D-87AD-F6C7DBA3C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7" name="Rectangle 6">
            <a:extLst>
              <a:ext uri="{FF2B5EF4-FFF2-40B4-BE49-F238E27FC236}">
                <a16:creationId xmlns:a16="http://schemas.microsoft.com/office/drawing/2014/main" xmlns="" id="{F76888F6-4B96-448D-ACFA-FED6A24A83EC}"/>
              </a:ext>
            </a:extLst>
          </p:cNvPr>
          <p:cNvSpPr/>
          <p:nvPr/>
        </p:nvSpPr>
        <p:spPr>
          <a:xfrm>
            <a:off x="5997526" y="506065"/>
            <a:ext cx="5941050" cy="1015663"/>
          </a:xfrm>
          <a:prstGeom prst="rect">
            <a:avLst/>
          </a:prstGeom>
          <a:noFill/>
        </p:spPr>
        <p:txBody>
          <a:bodyPr wrap="none" lIns="91440" tIns="45720" rIns="91440" bIns="45720">
            <a:spAutoFit/>
          </a:bodyPr>
          <a:lstStyle/>
          <a:p>
            <a:pPr algn="ctr"/>
            <a:r>
              <a:rPr lang="en-US" sz="6000" b="1" dirty="0">
                <a:ln w="9525">
                  <a:solidFill>
                    <a:schemeClr val="bg1"/>
                  </a:solidFill>
                  <a:prstDash val="solid"/>
                </a:ln>
                <a:solidFill>
                  <a:srgbClr val="FF0000"/>
                </a:solidFill>
                <a:effectLst>
                  <a:outerShdw blurRad="12700" dist="38100" dir="2700000" algn="tl" rotWithShape="0">
                    <a:schemeClr val="bg1">
                      <a:lumMod val="50000"/>
                    </a:schemeClr>
                  </a:outerShdw>
                </a:effectLst>
                <a:latin typeface="Century Gothic" panose="020B0502020202020204" pitchFamily="34" charset="0"/>
              </a:rPr>
              <a:t>E</a:t>
            </a:r>
            <a:r>
              <a:rPr lang="en-US" sz="6000" b="1" dirty="0">
                <a:ln w="9525">
                  <a:solidFill>
                    <a:schemeClr val="bg1"/>
                  </a:solidFill>
                  <a:prstDash val="solid"/>
                </a:ln>
                <a:effectLst>
                  <a:outerShdw blurRad="12700" dist="38100" dir="2700000" algn="tl" rotWithShape="0">
                    <a:schemeClr val="bg1">
                      <a:lumMod val="50000"/>
                    </a:schemeClr>
                  </a:outerShdw>
                </a:effectLst>
                <a:latin typeface="Century Gothic" panose="020B0502020202020204" pitchFamily="34" charset="0"/>
              </a:rPr>
              <a:t>Shopping</a:t>
            </a:r>
            <a:r>
              <a:rPr lang="en-US" sz="6000" b="1" dirty="0">
                <a:ln w="9525">
                  <a:solidFill>
                    <a:schemeClr val="bg1"/>
                  </a:solidFill>
                  <a:prstDash val="solid"/>
                </a:ln>
                <a:solidFill>
                  <a:srgbClr val="7030A0"/>
                </a:solidFill>
                <a:effectLst>
                  <a:outerShdw blurRad="12700" dist="38100" dir="2700000" algn="tl" rotWithShape="0">
                    <a:schemeClr val="bg1">
                      <a:lumMod val="50000"/>
                    </a:schemeClr>
                  </a:outerShdw>
                </a:effectLst>
                <a:latin typeface="Century Gothic" panose="020B0502020202020204" pitchFamily="34" charset="0"/>
              </a:rPr>
              <a:t>Zone</a:t>
            </a:r>
            <a:endParaRPr lang="en-US" sz="6000" b="1" cap="none" spc="0" dirty="0">
              <a:ln w="9525">
                <a:solidFill>
                  <a:schemeClr val="bg1"/>
                </a:solidFill>
                <a:prstDash val="solid"/>
              </a:ln>
              <a:solidFill>
                <a:srgbClr val="7030A0"/>
              </a:solidFill>
              <a:effectLst>
                <a:outerShdw blurRad="12700" dist="38100" dir="2700000" algn="tl" rotWithShape="0">
                  <a:schemeClr val="bg1">
                    <a:lumMod val="50000"/>
                  </a:schemeClr>
                </a:outerShdw>
              </a:effectLst>
              <a:latin typeface="Century Gothic" panose="020B0502020202020204" pitchFamily="34" charset="0"/>
            </a:endParaRPr>
          </a:p>
        </p:txBody>
      </p:sp>
      <p:sp>
        <p:nvSpPr>
          <p:cNvPr id="9" name="Rectangle 8">
            <a:extLst>
              <a:ext uri="{FF2B5EF4-FFF2-40B4-BE49-F238E27FC236}">
                <a16:creationId xmlns:a16="http://schemas.microsoft.com/office/drawing/2014/main" xmlns="" id="{32D13B4A-77E5-4397-B50C-2618A0CDC606}"/>
              </a:ext>
            </a:extLst>
          </p:cNvPr>
          <p:cNvSpPr/>
          <p:nvPr/>
        </p:nvSpPr>
        <p:spPr>
          <a:xfrm>
            <a:off x="7452061" y="2163762"/>
            <a:ext cx="3369449" cy="646331"/>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            </a:t>
            </a:r>
            <a:r>
              <a:rPr lang="en-US" sz="3600" b="1" dirty="0">
                <a:ln w="0"/>
                <a:effectLst>
                  <a:outerShdw blurRad="38100" dist="19050" dir="2700000" algn="tl" rotWithShape="0">
                    <a:schemeClr val="dk1">
                      <a:alpha val="40000"/>
                    </a:schemeClr>
                  </a:outerShdw>
                </a:effectLst>
                <a:latin typeface="Calibri" panose="020F0502020204030204" pitchFamily="34" charset="0"/>
              </a:rPr>
              <a:t>Created By</a:t>
            </a:r>
            <a:endParaRPr lang="en-US" sz="3600" b="1" cap="none" spc="0" dirty="0">
              <a:ln w="0"/>
              <a:effectLst>
                <a:outerShdw blurRad="38100" dist="19050" dir="2700000" algn="tl" rotWithShape="0">
                  <a:schemeClr val="dk1">
                    <a:alpha val="40000"/>
                  </a:schemeClr>
                </a:outerShdw>
              </a:effectLst>
              <a:latin typeface="Calibri" panose="020F0502020204030204" pitchFamily="34" charset="0"/>
            </a:endParaRPr>
          </a:p>
        </p:txBody>
      </p:sp>
      <p:sp>
        <p:nvSpPr>
          <p:cNvPr id="12" name="TextBox 11">
            <a:extLst>
              <a:ext uri="{FF2B5EF4-FFF2-40B4-BE49-F238E27FC236}">
                <a16:creationId xmlns:a16="http://schemas.microsoft.com/office/drawing/2014/main" xmlns="" id="{47ACADC8-D9FE-4349-9C17-90F1B23AE86A}"/>
              </a:ext>
            </a:extLst>
          </p:cNvPr>
          <p:cNvSpPr txBox="1"/>
          <p:nvPr/>
        </p:nvSpPr>
        <p:spPr>
          <a:xfrm>
            <a:off x="8760838" y="2810093"/>
            <a:ext cx="2914837" cy="3785652"/>
          </a:xfrm>
          <a:prstGeom prst="rect">
            <a:avLst/>
          </a:prstGeom>
          <a:noFill/>
        </p:spPr>
        <p:txBody>
          <a:bodyPr wrap="square">
            <a:spAutoFit/>
          </a:bodyPr>
          <a:lstStyle/>
          <a:p>
            <a:r>
              <a:rPr lang="en-US" sz="2000" b="1" dirty="0" err="1" smtClean="0">
                <a:solidFill>
                  <a:srgbClr val="C00000"/>
                </a:solidFill>
              </a:rPr>
              <a:t>Anu</a:t>
            </a:r>
            <a:r>
              <a:rPr lang="en-US" sz="2000" b="1" dirty="0" smtClean="0">
                <a:solidFill>
                  <a:srgbClr val="C00000"/>
                </a:solidFill>
              </a:rPr>
              <a:t> Singh</a:t>
            </a:r>
          </a:p>
          <a:p>
            <a:r>
              <a:rPr lang="en-US" sz="2000" b="1" dirty="0" err="1">
                <a:solidFill>
                  <a:srgbClr val="C00000"/>
                </a:solidFill>
              </a:rPr>
              <a:t>Swayam</a:t>
            </a:r>
            <a:r>
              <a:rPr lang="en-US" sz="2000" b="1" dirty="0">
                <a:solidFill>
                  <a:srgbClr val="C00000"/>
                </a:solidFill>
              </a:rPr>
              <a:t> Prakash </a:t>
            </a:r>
            <a:r>
              <a:rPr lang="en-US" sz="2000" b="1" smtClean="0">
                <a:solidFill>
                  <a:srgbClr val="C00000"/>
                </a:solidFill>
              </a:rPr>
              <a:t>Bhuyan</a:t>
            </a:r>
            <a:endParaRPr lang="en-US" sz="2000" b="1" dirty="0" smtClean="0">
              <a:solidFill>
                <a:srgbClr val="C00000"/>
              </a:solidFill>
            </a:endParaRPr>
          </a:p>
          <a:p>
            <a:r>
              <a:rPr lang="en-US" sz="2000" b="1" dirty="0" err="1" smtClean="0">
                <a:solidFill>
                  <a:srgbClr val="C00000"/>
                </a:solidFill>
              </a:rPr>
              <a:t>Praneender</a:t>
            </a:r>
            <a:endParaRPr lang="en-IN" sz="2000" b="1" dirty="0" smtClean="0">
              <a:solidFill>
                <a:srgbClr val="C00000"/>
              </a:solidFill>
            </a:endParaRPr>
          </a:p>
          <a:p>
            <a:r>
              <a:rPr lang="en-US" sz="2000" b="1" dirty="0" err="1" smtClean="0">
                <a:solidFill>
                  <a:srgbClr val="C00000"/>
                </a:solidFill>
              </a:rPr>
              <a:t>Tanugula</a:t>
            </a:r>
            <a:r>
              <a:rPr lang="en-US" sz="2000" b="1" dirty="0" smtClean="0">
                <a:solidFill>
                  <a:srgbClr val="C00000"/>
                </a:solidFill>
              </a:rPr>
              <a:t> </a:t>
            </a:r>
            <a:r>
              <a:rPr lang="en-US" sz="2000" b="1" dirty="0" err="1">
                <a:solidFill>
                  <a:srgbClr val="C00000"/>
                </a:solidFill>
              </a:rPr>
              <a:t>Akhila</a:t>
            </a:r>
            <a:endParaRPr lang="en-US" sz="2000" b="1" dirty="0" smtClean="0">
              <a:solidFill>
                <a:srgbClr val="C00000"/>
              </a:solidFill>
            </a:endParaRPr>
          </a:p>
          <a:p>
            <a:r>
              <a:rPr lang="en-US" sz="2000" b="1" dirty="0">
                <a:solidFill>
                  <a:srgbClr val="C00000"/>
                </a:solidFill>
              </a:rPr>
              <a:t>Mohammed </a:t>
            </a:r>
            <a:r>
              <a:rPr lang="en-US" sz="2000" b="1" dirty="0" err="1" smtClean="0">
                <a:solidFill>
                  <a:srgbClr val="C00000"/>
                </a:solidFill>
              </a:rPr>
              <a:t>Talib</a:t>
            </a:r>
            <a:endParaRPr lang="en-US" sz="2000" b="1" dirty="0" smtClean="0">
              <a:solidFill>
                <a:srgbClr val="C00000"/>
              </a:solidFill>
            </a:endParaRPr>
          </a:p>
          <a:p>
            <a:r>
              <a:rPr lang="en-US" sz="2000" b="1" dirty="0" err="1">
                <a:solidFill>
                  <a:srgbClr val="C00000"/>
                </a:solidFill>
              </a:rPr>
              <a:t>Vidyashree</a:t>
            </a:r>
            <a:r>
              <a:rPr lang="en-US" sz="2000" b="1" dirty="0">
                <a:solidFill>
                  <a:srgbClr val="C00000"/>
                </a:solidFill>
              </a:rPr>
              <a:t> P</a:t>
            </a:r>
          </a:p>
          <a:p>
            <a:r>
              <a:rPr lang="en-US" sz="2000" b="1" dirty="0" err="1">
                <a:solidFill>
                  <a:srgbClr val="C00000"/>
                </a:solidFill>
              </a:rPr>
              <a:t>Sivaprasad</a:t>
            </a:r>
            <a:r>
              <a:rPr lang="en-US" sz="2000" b="1" dirty="0">
                <a:solidFill>
                  <a:srgbClr val="C00000"/>
                </a:solidFill>
              </a:rPr>
              <a:t> </a:t>
            </a:r>
            <a:r>
              <a:rPr lang="en-US" sz="2000" b="1" dirty="0" err="1" smtClean="0">
                <a:solidFill>
                  <a:srgbClr val="C00000"/>
                </a:solidFill>
              </a:rPr>
              <a:t>nelli</a:t>
            </a:r>
            <a:endParaRPr lang="en-US" sz="2000" b="1" dirty="0" smtClean="0">
              <a:solidFill>
                <a:srgbClr val="C00000"/>
              </a:solidFill>
            </a:endParaRPr>
          </a:p>
          <a:p>
            <a:r>
              <a:rPr lang="en-US" sz="2000" b="1" dirty="0" err="1" smtClean="0">
                <a:solidFill>
                  <a:srgbClr val="C00000"/>
                </a:solidFill>
              </a:rPr>
              <a:t>Palagiri</a:t>
            </a:r>
            <a:r>
              <a:rPr lang="en-US" sz="2000" b="1" dirty="0" smtClean="0">
                <a:solidFill>
                  <a:srgbClr val="C00000"/>
                </a:solidFill>
              </a:rPr>
              <a:t> </a:t>
            </a:r>
            <a:r>
              <a:rPr lang="en-US" sz="2000" b="1" dirty="0" err="1">
                <a:solidFill>
                  <a:srgbClr val="C00000"/>
                </a:solidFill>
              </a:rPr>
              <a:t>Rajiya</a:t>
            </a:r>
            <a:endParaRPr lang="en-US" sz="2000" b="1" dirty="0">
              <a:solidFill>
                <a:srgbClr val="C00000"/>
              </a:solidFill>
            </a:endParaRPr>
          </a:p>
          <a:p>
            <a:r>
              <a:rPr lang="en-US" sz="2000" b="1" dirty="0">
                <a:solidFill>
                  <a:srgbClr val="C00000"/>
                </a:solidFill>
              </a:rPr>
              <a:t>Prasid Satish Chinchakar</a:t>
            </a:r>
          </a:p>
          <a:p>
            <a:r>
              <a:rPr lang="en-US" sz="2000" b="1" dirty="0" smtClean="0">
                <a:solidFill>
                  <a:srgbClr val="C00000"/>
                </a:solidFill>
              </a:rPr>
              <a:t>Ganesh </a:t>
            </a:r>
            <a:r>
              <a:rPr lang="en-US" sz="2000" b="1" dirty="0">
                <a:solidFill>
                  <a:srgbClr val="C00000"/>
                </a:solidFill>
              </a:rPr>
              <a:t>Sivarathri</a:t>
            </a:r>
          </a:p>
          <a:p>
            <a:r>
              <a:rPr lang="en-US" sz="2000" b="1" dirty="0" err="1" smtClean="0">
                <a:solidFill>
                  <a:srgbClr val="C00000"/>
                </a:solidFill>
              </a:rPr>
              <a:t>Jubeda</a:t>
            </a:r>
            <a:r>
              <a:rPr lang="en-US" sz="2000" b="1" dirty="0" smtClean="0">
                <a:solidFill>
                  <a:srgbClr val="C00000"/>
                </a:solidFill>
              </a:rPr>
              <a:t> Begum</a:t>
            </a:r>
          </a:p>
          <a:p>
            <a:endParaRPr lang="en-US" sz="2000" b="1" dirty="0">
              <a:solidFill>
                <a:srgbClr val="C00000"/>
              </a:solidFill>
            </a:endParaRPr>
          </a:p>
        </p:txBody>
      </p:sp>
    </p:spTree>
    <p:extLst>
      <p:ext uri="{BB962C8B-B14F-4D97-AF65-F5344CB8AC3E}">
        <p14:creationId xmlns:p14="http://schemas.microsoft.com/office/powerpoint/2010/main" val="2992770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74F6FE-F5CD-42F3-A96B-741D7F6C6B19}"/>
              </a:ext>
            </a:extLst>
          </p:cNvPr>
          <p:cNvSpPr>
            <a:spLocks noGrp="1"/>
          </p:cNvSpPr>
          <p:nvPr>
            <p:ph type="title"/>
          </p:nvPr>
        </p:nvSpPr>
        <p:spPr>
          <a:xfrm>
            <a:off x="1847851" y="1439398"/>
            <a:ext cx="8815460" cy="4609709"/>
          </a:xfrm>
          <a:blipFill>
            <a:blip r:embed="rId2"/>
            <a:stretch>
              <a:fillRect/>
            </a:stretch>
          </a:blipFill>
        </p:spPr>
        <p:txBody>
          <a:bodyPr>
            <a:normAutofit/>
          </a:bodyPr>
          <a:lstStyle/>
          <a:p>
            <a:r>
              <a:rPr lang="en-US" sz="9600" dirty="0">
                <a:solidFill>
                  <a:schemeClr val="bg1"/>
                </a:solidFill>
                <a:latin typeface="Century Gothic" panose="020B0502020202020204" pitchFamily="34" charset="0"/>
              </a:rPr>
              <a:t> </a:t>
            </a:r>
            <a:r>
              <a:rPr lang="en-US" sz="9600" dirty="0" smtClean="0">
                <a:solidFill>
                  <a:schemeClr val="bg1"/>
                </a:solidFill>
                <a:latin typeface="Century Gothic" panose="020B0502020202020204" pitchFamily="34" charset="0"/>
              </a:rPr>
              <a:t>4. </a:t>
            </a:r>
            <a:r>
              <a:rPr lang="en-US" sz="8800" dirty="0" smtClean="0">
                <a:solidFill>
                  <a:schemeClr val="bg1"/>
                </a:solidFill>
                <a:latin typeface="Century Gothic" panose="020B0502020202020204" pitchFamily="34" charset="0"/>
              </a:rPr>
              <a:t>Use </a:t>
            </a:r>
            <a:r>
              <a:rPr lang="en-US" sz="8800" dirty="0">
                <a:solidFill>
                  <a:schemeClr val="bg1"/>
                </a:solidFill>
                <a:latin typeface="Century Gothic" panose="020B0502020202020204" pitchFamily="34" charset="0"/>
              </a:rPr>
              <a:t>Case</a:t>
            </a:r>
            <a:br>
              <a:rPr lang="en-US" sz="8800" dirty="0">
                <a:solidFill>
                  <a:schemeClr val="bg1"/>
                </a:solidFill>
                <a:latin typeface="Century Gothic" panose="020B0502020202020204" pitchFamily="34" charset="0"/>
              </a:rPr>
            </a:br>
            <a:r>
              <a:rPr lang="en-US" sz="8800" dirty="0">
                <a:solidFill>
                  <a:schemeClr val="bg1"/>
                </a:solidFill>
                <a:latin typeface="Century Gothic" panose="020B0502020202020204" pitchFamily="34" charset="0"/>
              </a:rPr>
              <a:t>     </a:t>
            </a:r>
            <a:r>
              <a:rPr lang="en-US" sz="8800" dirty="0" smtClean="0">
                <a:solidFill>
                  <a:schemeClr val="bg1"/>
                </a:solidFill>
                <a:latin typeface="Century Gothic" panose="020B0502020202020204" pitchFamily="34" charset="0"/>
              </a:rPr>
              <a:t>Diagram</a:t>
            </a:r>
            <a:endParaRPr lang="en-IN" sz="8800" dirty="0">
              <a:solidFill>
                <a:schemeClr val="bg1"/>
              </a:solidFill>
              <a:latin typeface="Century Gothic" panose="020B0502020202020204" pitchFamily="34" charset="0"/>
            </a:endParaRPr>
          </a:p>
        </p:txBody>
      </p:sp>
      <p:sp>
        <p:nvSpPr>
          <p:cNvPr id="3" name="Arrow: Right 2">
            <a:extLst>
              <a:ext uri="{FF2B5EF4-FFF2-40B4-BE49-F238E27FC236}">
                <a16:creationId xmlns:a16="http://schemas.microsoft.com/office/drawing/2014/main" xmlns="" id="{8F63FD60-DBD3-49B9-86EB-F8B25245A8D4}"/>
              </a:ext>
            </a:extLst>
          </p:cNvPr>
          <p:cNvSpPr/>
          <p:nvPr/>
        </p:nvSpPr>
        <p:spPr>
          <a:xfrm>
            <a:off x="1" y="161925"/>
            <a:ext cx="1847850" cy="8413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1560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5651F26-3D73-444B-BB7F-D16C97CC6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1" y="534571"/>
            <a:ext cx="9945858" cy="6006905"/>
          </a:xfrm>
          <a:prstGeom prst="rect">
            <a:avLst/>
          </a:prstGeom>
          <a:effectLst>
            <a:glow rad="127000">
              <a:srgbClr val="FFFF00"/>
            </a:glow>
          </a:effectLst>
        </p:spPr>
      </p:pic>
      <p:sp>
        <p:nvSpPr>
          <p:cNvPr id="4" name="Arrow: Right 3">
            <a:extLst>
              <a:ext uri="{FF2B5EF4-FFF2-40B4-BE49-F238E27FC236}">
                <a16:creationId xmlns:a16="http://schemas.microsoft.com/office/drawing/2014/main" xmlns="" id="{D917C386-7259-4FD5-A353-51F43FFA2927}"/>
              </a:ext>
            </a:extLst>
          </p:cNvPr>
          <p:cNvSpPr/>
          <p:nvPr/>
        </p:nvSpPr>
        <p:spPr>
          <a:xfrm>
            <a:off x="0" y="371476"/>
            <a:ext cx="1695450" cy="8382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71825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86492E-73DC-452A-B42D-3581B0091277}"/>
              </a:ext>
            </a:extLst>
          </p:cNvPr>
          <p:cNvSpPr>
            <a:spLocks noGrp="1"/>
          </p:cNvSpPr>
          <p:nvPr>
            <p:ph type="title"/>
          </p:nvPr>
        </p:nvSpPr>
        <p:spPr>
          <a:xfrm>
            <a:off x="838200" y="1536700"/>
            <a:ext cx="10515600" cy="3997325"/>
          </a:xfrm>
          <a:blipFill>
            <a:blip r:embed="rId2"/>
            <a:stretch>
              <a:fillRect/>
            </a:stretch>
          </a:blipFill>
        </p:spPr>
        <p:txBody>
          <a:bodyPr>
            <a:normAutofit/>
          </a:bodyPr>
          <a:lstStyle/>
          <a:p>
            <a:r>
              <a:rPr lang="en-US" sz="9600" dirty="0">
                <a:latin typeface="Century Gothic" panose="020B0502020202020204" pitchFamily="34" charset="0"/>
              </a:rPr>
              <a:t>   </a:t>
            </a:r>
            <a:r>
              <a:rPr lang="en-US" sz="9600" dirty="0">
                <a:solidFill>
                  <a:schemeClr val="bg1"/>
                </a:solidFill>
                <a:latin typeface="Century Gothic" panose="020B0502020202020204" pitchFamily="34" charset="0"/>
              </a:rPr>
              <a:t>5.ER Diagram</a:t>
            </a:r>
            <a:endParaRPr lang="en-IN" sz="9600" dirty="0">
              <a:solidFill>
                <a:schemeClr val="bg1"/>
              </a:solidFill>
              <a:latin typeface="Century Gothic" panose="020B0502020202020204" pitchFamily="34" charset="0"/>
            </a:endParaRPr>
          </a:p>
        </p:txBody>
      </p:sp>
      <p:sp>
        <p:nvSpPr>
          <p:cNvPr id="3" name="Arrow: Right 2">
            <a:extLst>
              <a:ext uri="{FF2B5EF4-FFF2-40B4-BE49-F238E27FC236}">
                <a16:creationId xmlns:a16="http://schemas.microsoft.com/office/drawing/2014/main" xmlns="" id="{6CDD92FB-DBD3-4E30-8CFD-61D8BA05533D}"/>
              </a:ext>
            </a:extLst>
          </p:cNvPr>
          <p:cNvSpPr/>
          <p:nvPr/>
        </p:nvSpPr>
        <p:spPr>
          <a:xfrm>
            <a:off x="0" y="314325"/>
            <a:ext cx="1571625" cy="8286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8684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B115B2-6121-458F-9670-351B5E480E2C}"/>
              </a:ext>
            </a:extLst>
          </p:cNvPr>
          <p:cNvSpPr>
            <a:spLocks noGrp="1"/>
          </p:cNvSpPr>
          <p:nvPr>
            <p:ph type="title"/>
          </p:nvPr>
        </p:nvSpPr>
        <p:spPr>
          <a:xfrm>
            <a:off x="1438275" y="106474"/>
            <a:ext cx="7804199" cy="884127"/>
          </a:xfrm>
        </p:spPr>
        <p:txBody>
          <a:bodyPr/>
          <a:lstStyle/>
          <a:p>
            <a:r>
              <a:rPr lang="en-US" b="1" dirty="0">
                <a:solidFill>
                  <a:schemeClr val="bg1"/>
                </a:solidFill>
              </a:rPr>
              <a:t> </a:t>
            </a:r>
            <a:r>
              <a:rPr lang="en-US" b="1" dirty="0" smtClean="0">
                <a:solidFill>
                  <a:schemeClr val="bg1"/>
                </a:solidFill>
              </a:rPr>
              <a:t> </a:t>
            </a:r>
            <a:r>
              <a:rPr lang="en-US" sz="4000" b="1" dirty="0" smtClean="0">
                <a:solidFill>
                  <a:schemeClr val="bg1"/>
                </a:solidFill>
                <a:latin typeface="Century Gothic" panose="020B0502020202020204" pitchFamily="34" charset="0"/>
              </a:rPr>
              <a:t>ERD </a:t>
            </a:r>
            <a:r>
              <a:rPr lang="en-US" sz="4000" b="1" dirty="0">
                <a:solidFill>
                  <a:schemeClr val="bg1"/>
                </a:solidFill>
                <a:latin typeface="Century Gothic" panose="020B0502020202020204" pitchFamily="34" charset="0"/>
              </a:rPr>
              <a:t>Diagram</a:t>
            </a:r>
            <a:endParaRPr lang="en-IN" sz="4000" b="1" dirty="0">
              <a:solidFill>
                <a:schemeClr val="bg1"/>
              </a:solidFill>
              <a:latin typeface="Century Gothic" panose="020B0502020202020204" pitchFamily="34" charset="0"/>
            </a:endParaRPr>
          </a:p>
        </p:txBody>
      </p:sp>
      <p:pic>
        <p:nvPicPr>
          <p:cNvPr id="4" name="Picture 3">
            <a:extLst>
              <a:ext uri="{FF2B5EF4-FFF2-40B4-BE49-F238E27FC236}">
                <a16:creationId xmlns:a16="http://schemas.microsoft.com/office/drawing/2014/main" xmlns="" id="{E43A1212-2F40-41E0-BBFD-C53A2B749D4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38275" y="1112728"/>
            <a:ext cx="10392654" cy="5372478"/>
          </a:xfrm>
          <a:prstGeom prst="rect">
            <a:avLst/>
          </a:prstGeom>
          <a:effectLst>
            <a:outerShdw blurRad="50800" dist="50800" dir="5400000" algn="ctr" rotWithShape="0">
              <a:srgbClr val="FFC000"/>
            </a:outerShdw>
          </a:effectLst>
        </p:spPr>
      </p:pic>
      <p:sp>
        <p:nvSpPr>
          <p:cNvPr id="5" name="Arrow: Right 4">
            <a:extLst>
              <a:ext uri="{FF2B5EF4-FFF2-40B4-BE49-F238E27FC236}">
                <a16:creationId xmlns:a16="http://schemas.microsoft.com/office/drawing/2014/main" xmlns="" id="{E7919022-290C-472B-BE72-0B63BAA9A987}"/>
              </a:ext>
            </a:extLst>
          </p:cNvPr>
          <p:cNvSpPr/>
          <p:nvPr/>
        </p:nvSpPr>
        <p:spPr>
          <a:xfrm>
            <a:off x="0" y="228601"/>
            <a:ext cx="1438275" cy="7620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57028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72B093-0C51-4E80-9D73-476C6011BFC2}"/>
              </a:ext>
            </a:extLst>
          </p:cNvPr>
          <p:cNvSpPr>
            <a:spLocks noGrp="1"/>
          </p:cNvSpPr>
          <p:nvPr>
            <p:ph type="title"/>
          </p:nvPr>
        </p:nvSpPr>
        <p:spPr>
          <a:xfrm>
            <a:off x="1600200" y="2336800"/>
            <a:ext cx="9907172" cy="1325563"/>
          </a:xfrm>
        </p:spPr>
        <p:txBody>
          <a:bodyPr>
            <a:noAutofit/>
          </a:bodyPr>
          <a:lstStyle/>
          <a:p>
            <a:r>
              <a:rPr lang="en-US" sz="9600" dirty="0">
                <a:solidFill>
                  <a:schemeClr val="bg1"/>
                </a:solidFill>
                <a:latin typeface="Century Gothic" panose="020B0502020202020204" pitchFamily="34" charset="0"/>
              </a:rPr>
              <a:t>6</a:t>
            </a:r>
            <a:r>
              <a:rPr lang="en-US" sz="9600" dirty="0" smtClean="0">
                <a:solidFill>
                  <a:schemeClr val="bg1"/>
                </a:solidFill>
                <a:latin typeface="Century Gothic" panose="020B0502020202020204" pitchFamily="34" charset="0"/>
              </a:rPr>
              <a:t>. Screen </a:t>
            </a:r>
            <a:r>
              <a:rPr lang="en-US" sz="9600" dirty="0">
                <a:solidFill>
                  <a:schemeClr val="bg1"/>
                </a:solidFill>
                <a:latin typeface="Century Gothic" panose="020B0502020202020204" pitchFamily="34" charset="0"/>
              </a:rPr>
              <a:t>Shots</a:t>
            </a:r>
            <a:endParaRPr lang="en-IN" sz="9600" dirty="0">
              <a:solidFill>
                <a:schemeClr val="bg1"/>
              </a:solidFill>
              <a:latin typeface="Century Gothic" panose="020B0502020202020204" pitchFamily="34" charset="0"/>
            </a:endParaRPr>
          </a:p>
        </p:txBody>
      </p:sp>
      <p:sp>
        <p:nvSpPr>
          <p:cNvPr id="3" name="Arrow: Right 2">
            <a:extLst>
              <a:ext uri="{FF2B5EF4-FFF2-40B4-BE49-F238E27FC236}">
                <a16:creationId xmlns:a16="http://schemas.microsoft.com/office/drawing/2014/main" xmlns="" id="{5F8B9757-FC2F-4851-8576-5B503FF8DE58}"/>
              </a:ext>
            </a:extLst>
          </p:cNvPr>
          <p:cNvSpPr/>
          <p:nvPr/>
        </p:nvSpPr>
        <p:spPr>
          <a:xfrm>
            <a:off x="0" y="533400"/>
            <a:ext cx="1819275" cy="7620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455716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06B349-6405-4E9A-A5F6-0714907BE39C}"/>
              </a:ext>
            </a:extLst>
          </p:cNvPr>
          <p:cNvSpPr>
            <a:spLocks noGrp="1"/>
          </p:cNvSpPr>
          <p:nvPr>
            <p:ph type="title"/>
          </p:nvPr>
        </p:nvSpPr>
        <p:spPr>
          <a:xfrm>
            <a:off x="126608" y="213303"/>
            <a:ext cx="5723206" cy="307201"/>
          </a:xfrm>
          <a:blipFill>
            <a:blip r:embed="rId2"/>
            <a:stretch>
              <a:fillRect/>
            </a:stretch>
          </a:blipFill>
        </p:spPr>
        <p:txBody>
          <a:bodyPr>
            <a:normAutofit fontScale="90000"/>
          </a:bodyPr>
          <a:lstStyle/>
          <a:p>
            <a:r>
              <a:rPr lang="en-US" dirty="0">
                <a:solidFill>
                  <a:schemeClr val="bg1"/>
                </a:solidFill>
              </a:rPr>
              <a:t>     </a:t>
            </a:r>
            <a:r>
              <a:rPr lang="en-US" sz="4000" dirty="0">
                <a:solidFill>
                  <a:schemeClr val="bg1"/>
                </a:solidFill>
                <a:latin typeface="Century Gothic" panose="020B0502020202020204" pitchFamily="34" charset="0"/>
              </a:rPr>
              <a:t>Home Page</a:t>
            </a:r>
            <a:endParaRPr lang="en-IN" sz="4000" dirty="0">
              <a:solidFill>
                <a:schemeClr val="bg1"/>
              </a:solidFill>
              <a:latin typeface="Century Gothic" panose="020B0502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150" y="858129"/>
            <a:ext cx="11788727" cy="583809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80574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C105EF6-3D49-432A-978B-67B2E8EB1374}"/>
              </a:ext>
            </a:extLst>
          </p:cNvPr>
          <p:cNvSpPr txBox="1">
            <a:spLocks/>
          </p:cNvSpPr>
          <p:nvPr/>
        </p:nvSpPr>
        <p:spPr>
          <a:xfrm>
            <a:off x="112540" y="166468"/>
            <a:ext cx="3924888" cy="382172"/>
          </a:xfrm>
          <a:prstGeom prst="rect">
            <a:avLst/>
          </a:prstGeom>
          <a:blipFill>
            <a:blip r:embed="rId2"/>
            <a:stretch>
              <a:fillRect/>
            </a:stretch>
          </a:blipFill>
        </p:spPr>
        <p:txBody>
          <a:bodyP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       </a:t>
            </a:r>
            <a:r>
              <a:rPr lang="en-US" sz="6400" b="1" dirty="0" smtClean="0">
                <a:solidFill>
                  <a:schemeClr val="bg1"/>
                </a:solidFill>
                <a:latin typeface="Century Gothic" panose="020B0502020202020204" pitchFamily="34" charset="0"/>
              </a:rPr>
              <a:t>About Us Page</a:t>
            </a:r>
            <a:endParaRPr lang="en-IN" sz="4000" b="1" dirty="0">
              <a:solidFill>
                <a:schemeClr val="bg1"/>
              </a:solidFill>
              <a:latin typeface="Century Gothic" panose="020B0502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40" y="548640"/>
            <a:ext cx="11957540" cy="6035040"/>
          </a:xfrm>
          <a:prstGeom prst="rect">
            <a:avLst/>
          </a:prstGeom>
        </p:spPr>
      </p:pic>
    </p:spTree>
    <p:extLst>
      <p:ext uri="{BB962C8B-B14F-4D97-AF65-F5344CB8AC3E}">
        <p14:creationId xmlns:p14="http://schemas.microsoft.com/office/powerpoint/2010/main" val="2218661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06B349-6405-4E9A-A5F6-0714907BE39C}"/>
              </a:ext>
            </a:extLst>
          </p:cNvPr>
          <p:cNvSpPr>
            <a:spLocks noGrp="1"/>
          </p:cNvSpPr>
          <p:nvPr>
            <p:ph type="title"/>
          </p:nvPr>
        </p:nvSpPr>
        <p:spPr>
          <a:xfrm>
            <a:off x="339968" y="241438"/>
            <a:ext cx="9521484" cy="363473"/>
          </a:xfrm>
          <a:blipFill>
            <a:blip r:embed="rId2"/>
            <a:stretch>
              <a:fillRect/>
            </a:stretch>
          </a:blipFill>
        </p:spPr>
        <p:txBody>
          <a:bodyPr>
            <a:normAutofit fontScale="90000"/>
          </a:bodyPr>
          <a:lstStyle/>
          <a:p>
            <a:r>
              <a:rPr lang="en-US" sz="4000" dirty="0" smtClean="0">
                <a:solidFill>
                  <a:schemeClr val="bg1"/>
                </a:solidFill>
                <a:latin typeface="Century Gothic" panose="020B0502020202020204" pitchFamily="34" charset="0"/>
              </a:rPr>
              <a:t>In Catalog Page Product is Loading</a:t>
            </a:r>
            <a:endParaRPr lang="en-IN" sz="4000" dirty="0">
              <a:solidFill>
                <a:schemeClr val="bg1"/>
              </a:solidFill>
              <a:latin typeface="Century Gothic" panose="020B0502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08" y="829994"/>
            <a:ext cx="11873134" cy="5866228"/>
          </a:xfrm>
          <a:prstGeom prst="rect">
            <a:avLst/>
          </a:prstGeom>
        </p:spPr>
      </p:pic>
    </p:spTree>
    <p:extLst>
      <p:ext uri="{BB962C8B-B14F-4D97-AF65-F5344CB8AC3E}">
        <p14:creationId xmlns:p14="http://schemas.microsoft.com/office/powerpoint/2010/main" val="3253882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105EF6-3D49-432A-978B-67B2E8EB1374}"/>
              </a:ext>
            </a:extLst>
          </p:cNvPr>
          <p:cNvSpPr>
            <a:spLocks noGrp="1"/>
          </p:cNvSpPr>
          <p:nvPr>
            <p:ph type="title"/>
          </p:nvPr>
        </p:nvSpPr>
        <p:spPr>
          <a:xfrm>
            <a:off x="126607" y="222739"/>
            <a:ext cx="3221501" cy="382172"/>
          </a:xfrm>
          <a:blipFill>
            <a:blip r:embed="rId2"/>
            <a:stretch>
              <a:fillRect/>
            </a:stretch>
          </a:blipFill>
        </p:spPr>
        <p:txBody>
          <a:bodyPr>
            <a:normAutofit fontScale="90000"/>
          </a:bodyPr>
          <a:lstStyle/>
          <a:p>
            <a:r>
              <a:rPr lang="en-US" dirty="0">
                <a:solidFill>
                  <a:schemeClr val="bg1"/>
                </a:solidFill>
              </a:rPr>
              <a:t>       </a:t>
            </a:r>
            <a:r>
              <a:rPr lang="en-US" sz="4000" dirty="0">
                <a:solidFill>
                  <a:schemeClr val="bg1"/>
                </a:solidFill>
                <a:latin typeface="Century Gothic" panose="020B0502020202020204" pitchFamily="34" charset="0"/>
              </a:rPr>
              <a:t>Catalog</a:t>
            </a:r>
            <a:endParaRPr lang="en-IN" sz="4000" dirty="0">
              <a:solidFill>
                <a:schemeClr val="bg1"/>
              </a:solidFill>
              <a:latin typeface="Century Gothic" panose="020B0502020202020204" pitchFamily="34" charset="0"/>
            </a:endParaRPr>
          </a:p>
        </p:txBody>
      </p:sp>
      <p:pic>
        <p:nvPicPr>
          <p:cNvPr id="6" name="Picture 5">
            <a:extLst>
              <a:ext uri="{FF2B5EF4-FFF2-40B4-BE49-F238E27FC236}">
                <a16:creationId xmlns:a16="http://schemas.microsoft.com/office/drawing/2014/main" xmlns="" id="{E662B166-347D-46F9-8B60-09C507C1C48F}"/>
              </a:ext>
            </a:extLst>
          </p:cNvPr>
          <p:cNvPicPr>
            <a:picLocks noChangeAspect="1"/>
          </p:cNvPicPr>
          <p:nvPr/>
        </p:nvPicPr>
        <p:blipFill rotWithShape="1">
          <a:blip r:embed="rId3">
            <a:extLst>
              <a:ext uri="{28A0092B-C50C-407E-A947-70E740481C1C}">
                <a14:useLocalDpi xmlns:a14="http://schemas.microsoft.com/office/drawing/2010/main" val="0"/>
              </a:ext>
            </a:extLst>
          </a:blip>
          <a:srcRect l="859" t="8195" r="1173" b="4722"/>
          <a:stretch/>
        </p:blipFill>
        <p:spPr>
          <a:xfrm>
            <a:off x="225083" y="675249"/>
            <a:ext cx="11774660" cy="5978769"/>
          </a:xfrm>
          <a:prstGeom prst="rect">
            <a:avLst/>
          </a:prstGeom>
          <a:blipFill>
            <a:blip r:embed="rId2"/>
            <a:stretch>
              <a:fillRect/>
            </a:stretch>
          </a:blipFill>
        </p:spPr>
      </p:pic>
    </p:spTree>
    <p:extLst>
      <p:ext uri="{BB962C8B-B14F-4D97-AF65-F5344CB8AC3E}">
        <p14:creationId xmlns:p14="http://schemas.microsoft.com/office/powerpoint/2010/main" val="1091760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C105EF6-3D49-432A-978B-67B2E8EB1374}"/>
              </a:ext>
            </a:extLst>
          </p:cNvPr>
          <p:cNvSpPr txBox="1">
            <a:spLocks/>
          </p:cNvSpPr>
          <p:nvPr/>
        </p:nvSpPr>
        <p:spPr>
          <a:xfrm>
            <a:off x="112540" y="166468"/>
            <a:ext cx="3924888" cy="382172"/>
          </a:xfrm>
          <a:prstGeom prst="rect">
            <a:avLst/>
          </a:prstGeom>
          <a:blipFill>
            <a:blip r:embed="rId2"/>
            <a:stretch>
              <a:fillRect/>
            </a:stretch>
          </a:blipFill>
        </p:spPr>
        <p:txBody>
          <a:bodyP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       </a:t>
            </a:r>
            <a:r>
              <a:rPr lang="en-US" sz="6400" b="1" dirty="0" smtClean="0">
                <a:solidFill>
                  <a:schemeClr val="bg1"/>
                </a:solidFill>
                <a:latin typeface="Century Gothic" panose="020B0502020202020204" pitchFamily="34" charset="0"/>
              </a:rPr>
              <a:t>View Products</a:t>
            </a:r>
            <a:endParaRPr lang="en-IN" sz="4000" b="1" dirty="0">
              <a:solidFill>
                <a:schemeClr val="bg1"/>
              </a:solidFill>
              <a:latin typeface="Century Gothic" panose="020B0502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151" y="647114"/>
            <a:ext cx="11760592" cy="6020972"/>
          </a:xfrm>
          <a:prstGeom prst="rect">
            <a:avLst/>
          </a:prstGeom>
        </p:spPr>
      </p:pic>
    </p:spTree>
    <p:extLst>
      <p:ext uri="{BB962C8B-B14F-4D97-AF65-F5344CB8AC3E}">
        <p14:creationId xmlns:p14="http://schemas.microsoft.com/office/powerpoint/2010/main" val="631912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Arrow: Right 2">
            <a:extLst>
              <a:ext uri="{FF2B5EF4-FFF2-40B4-BE49-F238E27FC236}">
                <a16:creationId xmlns:a16="http://schemas.microsoft.com/office/drawing/2014/main" xmlns="" id="{B5E14E98-F5FA-4367-A079-3148F23AC034}"/>
              </a:ext>
            </a:extLst>
          </p:cNvPr>
          <p:cNvSpPr/>
          <p:nvPr/>
        </p:nvSpPr>
        <p:spPr>
          <a:xfrm>
            <a:off x="0" y="495300"/>
            <a:ext cx="2200275" cy="8382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xmlns="" id="{C4C62604-AD9B-4B26-B2B1-212CC4C49A97}"/>
              </a:ext>
            </a:extLst>
          </p:cNvPr>
          <p:cNvSpPr/>
          <p:nvPr/>
        </p:nvSpPr>
        <p:spPr>
          <a:xfrm>
            <a:off x="2085975" y="317837"/>
            <a:ext cx="3552825" cy="1015663"/>
          </a:xfrm>
          <a:prstGeom prst="rect">
            <a:avLst/>
          </a:prstGeom>
          <a:noFill/>
        </p:spPr>
        <p:txBody>
          <a:bodyPr wrap="square" lIns="91440" tIns="45720" rIns="91440" bIns="45720">
            <a:spAutoFit/>
          </a:bodyPr>
          <a:lstStyle/>
          <a:p>
            <a:pPr algn="ctr"/>
            <a:r>
              <a:rPr lang="en-US" sz="6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Content</a:t>
            </a:r>
            <a:endParaRPr lang="en-US" sz="6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endParaRPr>
          </a:p>
        </p:txBody>
      </p:sp>
      <p:sp>
        <p:nvSpPr>
          <p:cNvPr id="5" name="Rectangle 4">
            <a:extLst>
              <a:ext uri="{FF2B5EF4-FFF2-40B4-BE49-F238E27FC236}">
                <a16:creationId xmlns:a16="http://schemas.microsoft.com/office/drawing/2014/main" xmlns="" id="{690D63AE-C275-4587-9EC2-9D8EFE1FEF4A}"/>
              </a:ext>
            </a:extLst>
          </p:cNvPr>
          <p:cNvSpPr/>
          <p:nvPr/>
        </p:nvSpPr>
        <p:spPr>
          <a:xfrm>
            <a:off x="2517483" y="1461850"/>
            <a:ext cx="9929321" cy="4247317"/>
          </a:xfrm>
          <a:prstGeom prst="rect">
            <a:avLst/>
          </a:prstGeom>
          <a:noFill/>
        </p:spPr>
        <p:txBody>
          <a:bodyPr wrap="square" lIns="91440" tIns="45720" rIns="91440" bIns="45720">
            <a:spAutoFit/>
          </a:bodyPr>
          <a:lstStyle/>
          <a:p>
            <a:pPr marL="0" indent="0">
              <a:buNone/>
            </a:pPr>
            <a:r>
              <a:rPr lang="en-US" sz="3600" dirty="0">
                <a:solidFill>
                  <a:schemeClr val="bg1">
                    <a:lumMod val="95000"/>
                  </a:schemeClr>
                </a:solidFill>
              </a:rPr>
              <a:t>1.</a:t>
            </a:r>
            <a:r>
              <a:rPr lang="en-US" sz="3600" dirty="0">
                <a:solidFill>
                  <a:schemeClr val="bg1">
                    <a:lumMod val="95000"/>
                  </a:schemeClr>
                </a:solidFill>
                <a:latin typeface="Century Gothic" panose="020B0502020202020204" pitchFamily="34" charset="0"/>
              </a:rPr>
              <a:t>About EshoppingZone</a:t>
            </a:r>
          </a:p>
          <a:p>
            <a:pPr marL="0" indent="0">
              <a:buNone/>
            </a:pPr>
            <a:r>
              <a:rPr lang="en-US" sz="3600" dirty="0">
                <a:solidFill>
                  <a:schemeClr val="bg1">
                    <a:lumMod val="95000"/>
                  </a:schemeClr>
                </a:solidFill>
                <a:latin typeface="Century Gothic" panose="020B0502020202020204" pitchFamily="34" charset="0"/>
              </a:rPr>
              <a:t>2.Abstract</a:t>
            </a:r>
          </a:p>
          <a:p>
            <a:pPr marL="0" indent="0">
              <a:buNone/>
            </a:pPr>
            <a:r>
              <a:rPr lang="en-US" sz="3600" dirty="0">
                <a:solidFill>
                  <a:schemeClr val="bg1">
                    <a:lumMod val="95000"/>
                  </a:schemeClr>
                </a:solidFill>
                <a:latin typeface="Century Gothic" panose="020B0502020202020204" pitchFamily="34" charset="0"/>
              </a:rPr>
              <a:t>3.Detailed Requirements</a:t>
            </a:r>
          </a:p>
          <a:p>
            <a:pPr marL="0" indent="0">
              <a:buNone/>
            </a:pPr>
            <a:r>
              <a:rPr lang="en-US" sz="3600" dirty="0">
                <a:solidFill>
                  <a:schemeClr val="bg1">
                    <a:lumMod val="95000"/>
                  </a:schemeClr>
                </a:solidFill>
                <a:latin typeface="Century Gothic" panose="020B0502020202020204" pitchFamily="34" charset="0"/>
              </a:rPr>
              <a:t>4.Use Case Diagram</a:t>
            </a:r>
          </a:p>
          <a:p>
            <a:pPr marL="0" indent="0">
              <a:buNone/>
            </a:pPr>
            <a:r>
              <a:rPr lang="en-US" sz="3600" dirty="0">
                <a:solidFill>
                  <a:schemeClr val="bg1">
                    <a:lumMod val="95000"/>
                  </a:schemeClr>
                </a:solidFill>
                <a:latin typeface="Century Gothic" panose="020B0502020202020204" pitchFamily="34" charset="0"/>
              </a:rPr>
              <a:t>5.ER Diagram</a:t>
            </a:r>
          </a:p>
          <a:p>
            <a:pPr marL="0" indent="0">
              <a:buNone/>
            </a:pPr>
            <a:r>
              <a:rPr lang="en-US" sz="3600" dirty="0">
                <a:solidFill>
                  <a:schemeClr val="bg1">
                    <a:lumMod val="95000"/>
                  </a:schemeClr>
                </a:solidFill>
                <a:latin typeface="Century Gothic" panose="020B0502020202020204" pitchFamily="34" charset="0"/>
              </a:rPr>
              <a:t>6.Basic Overview with Screenshots</a:t>
            </a:r>
          </a:p>
          <a:p>
            <a:pPr algn="ct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5123968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105EF6-3D49-432A-978B-67B2E8EB1374}"/>
              </a:ext>
            </a:extLst>
          </p:cNvPr>
          <p:cNvSpPr>
            <a:spLocks noGrp="1"/>
          </p:cNvSpPr>
          <p:nvPr>
            <p:ph type="title"/>
          </p:nvPr>
        </p:nvSpPr>
        <p:spPr>
          <a:xfrm>
            <a:off x="112540" y="110198"/>
            <a:ext cx="4754882" cy="382172"/>
          </a:xfrm>
          <a:blipFill>
            <a:blip r:embed="rId2"/>
            <a:stretch>
              <a:fillRect/>
            </a:stretch>
          </a:blipFill>
        </p:spPr>
        <p:txBody>
          <a:bodyPr>
            <a:normAutofit fontScale="90000"/>
          </a:bodyPr>
          <a:lstStyle/>
          <a:p>
            <a:r>
              <a:rPr lang="en-US" dirty="0">
                <a:solidFill>
                  <a:schemeClr val="bg1"/>
                </a:solidFill>
              </a:rPr>
              <a:t>       </a:t>
            </a:r>
            <a:r>
              <a:rPr lang="en-US" sz="4000" dirty="0" smtClean="0">
                <a:solidFill>
                  <a:schemeClr val="bg1"/>
                </a:solidFill>
                <a:latin typeface="Century Gothic" panose="020B0502020202020204" pitchFamily="34" charset="0"/>
              </a:rPr>
              <a:t>Catalog Footer</a:t>
            </a:r>
            <a:endParaRPr lang="en-IN" sz="4000" dirty="0">
              <a:solidFill>
                <a:schemeClr val="bg1"/>
              </a:solidFill>
              <a:latin typeface="Century Gothic" panose="020B0502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40" y="675249"/>
            <a:ext cx="11901269" cy="6028006"/>
          </a:xfrm>
          <a:prstGeom prst="rect">
            <a:avLst/>
          </a:prstGeom>
        </p:spPr>
      </p:pic>
    </p:spTree>
    <p:extLst>
      <p:ext uri="{BB962C8B-B14F-4D97-AF65-F5344CB8AC3E}">
        <p14:creationId xmlns:p14="http://schemas.microsoft.com/office/powerpoint/2010/main" val="13301224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B2931A1-A9BB-4393-9E26-DFF18A3BED5D}"/>
              </a:ext>
            </a:extLst>
          </p:cNvPr>
          <p:cNvPicPr>
            <a:picLocks noChangeAspect="1"/>
          </p:cNvPicPr>
          <p:nvPr/>
        </p:nvPicPr>
        <p:blipFill rotWithShape="1">
          <a:blip r:embed="rId3">
            <a:extLst>
              <a:ext uri="{28A0092B-C50C-407E-A947-70E740481C1C}">
                <a14:useLocalDpi xmlns:a14="http://schemas.microsoft.com/office/drawing/2010/main" val="0"/>
              </a:ext>
            </a:extLst>
          </a:blip>
          <a:srcRect t="8075" b="4645"/>
          <a:stretch/>
        </p:blipFill>
        <p:spPr>
          <a:xfrm>
            <a:off x="112540" y="661182"/>
            <a:ext cx="11844997" cy="6049107"/>
          </a:xfrm>
          <a:prstGeom prst="rect">
            <a:avLst/>
          </a:prstGeom>
          <a:blipFill>
            <a:blip r:embed="rId2"/>
            <a:stretch>
              <a:fillRect/>
            </a:stretch>
          </a:blipFill>
        </p:spPr>
      </p:pic>
      <p:sp>
        <p:nvSpPr>
          <p:cNvPr id="4" name="Title 1">
            <a:extLst>
              <a:ext uri="{FF2B5EF4-FFF2-40B4-BE49-F238E27FC236}">
                <a16:creationId xmlns:a16="http://schemas.microsoft.com/office/drawing/2014/main" xmlns="" id="{EC105EF6-3D49-432A-978B-67B2E8EB1374}"/>
              </a:ext>
            </a:extLst>
          </p:cNvPr>
          <p:cNvSpPr txBox="1">
            <a:spLocks/>
          </p:cNvSpPr>
          <p:nvPr/>
        </p:nvSpPr>
        <p:spPr>
          <a:xfrm>
            <a:off x="112540" y="166468"/>
            <a:ext cx="3924888" cy="382172"/>
          </a:xfrm>
          <a:prstGeom prst="rect">
            <a:avLst/>
          </a:prstGeom>
          <a:blipFill>
            <a:blip r:embed="rId2"/>
            <a:stretch>
              <a:fillRect/>
            </a:stretch>
          </a:blipFill>
        </p:spPr>
        <p:txBody>
          <a:bodyP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       </a:t>
            </a:r>
            <a:r>
              <a:rPr lang="en-US" sz="6400" b="1" dirty="0" smtClean="0">
                <a:solidFill>
                  <a:schemeClr val="bg1"/>
                </a:solidFill>
                <a:latin typeface="Century Gothic" panose="020B0502020202020204" pitchFamily="34" charset="0"/>
              </a:rPr>
              <a:t>Products Add Into Cart</a:t>
            </a:r>
            <a:endParaRPr lang="en-IN" sz="40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0870750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C105EF6-3D49-432A-978B-67B2E8EB1374}"/>
              </a:ext>
            </a:extLst>
          </p:cNvPr>
          <p:cNvSpPr txBox="1">
            <a:spLocks/>
          </p:cNvSpPr>
          <p:nvPr/>
        </p:nvSpPr>
        <p:spPr>
          <a:xfrm>
            <a:off x="112540" y="166468"/>
            <a:ext cx="3924888" cy="382172"/>
          </a:xfrm>
          <a:prstGeom prst="rect">
            <a:avLst/>
          </a:prstGeom>
          <a:blipFill>
            <a:blip r:embed="rId2"/>
            <a:stretch>
              <a:fillRect/>
            </a:stretch>
          </a:blipFill>
        </p:spPr>
        <p:txBody>
          <a:bodyP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      </a:t>
            </a:r>
            <a:r>
              <a:rPr lang="en-US" sz="5300" b="1" dirty="0" smtClean="0">
                <a:solidFill>
                  <a:schemeClr val="bg1"/>
                </a:solidFill>
              </a:rPr>
              <a:t>Login page</a:t>
            </a:r>
            <a:endParaRPr lang="en-IN" sz="5300" b="1" dirty="0">
              <a:solidFill>
                <a:schemeClr val="bg1"/>
              </a:solidFill>
              <a:latin typeface="Century Gothic" panose="020B0502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40" y="655093"/>
            <a:ext cx="11929405" cy="6027062"/>
          </a:xfrm>
          <a:prstGeom prst="rect">
            <a:avLst/>
          </a:prstGeom>
        </p:spPr>
      </p:pic>
    </p:spTree>
    <p:extLst>
      <p:ext uri="{BB962C8B-B14F-4D97-AF65-F5344CB8AC3E}">
        <p14:creationId xmlns:p14="http://schemas.microsoft.com/office/powerpoint/2010/main" val="3340617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C105EF6-3D49-432A-978B-67B2E8EB1374}"/>
              </a:ext>
            </a:extLst>
          </p:cNvPr>
          <p:cNvSpPr txBox="1">
            <a:spLocks/>
          </p:cNvSpPr>
          <p:nvPr/>
        </p:nvSpPr>
        <p:spPr>
          <a:xfrm>
            <a:off x="112540" y="166468"/>
            <a:ext cx="3924888" cy="382172"/>
          </a:xfrm>
          <a:prstGeom prst="rect">
            <a:avLst/>
          </a:prstGeom>
          <a:blipFill>
            <a:blip r:embed="rId2"/>
            <a:stretch>
              <a:fillRect/>
            </a:stretch>
          </a:blipFill>
        </p:spPr>
        <p:txBody>
          <a:bodyP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      </a:t>
            </a:r>
            <a:r>
              <a:rPr lang="en-US" sz="5300" b="1" dirty="0" smtClean="0">
                <a:solidFill>
                  <a:schemeClr val="bg1"/>
                </a:solidFill>
              </a:rPr>
              <a:t>Login page</a:t>
            </a:r>
            <a:endParaRPr lang="en-IN" sz="5300" b="1" dirty="0">
              <a:solidFill>
                <a:schemeClr val="bg1"/>
              </a:solidFill>
              <a:latin typeface="Century Gothic" panose="020B0502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40" y="661182"/>
            <a:ext cx="11887202" cy="6035040"/>
          </a:xfrm>
          <a:prstGeom prst="rect">
            <a:avLst/>
          </a:prstGeom>
        </p:spPr>
      </p:pic>
    </p:spTree>
    <p:extLst>
      <p:ext uri="{BB962C8B-B14F-4D97-AF65-F5344CB8AC3E}">
        <p14:creationId xmlns:p14="http://schemas.microsoft.com/office/powerpoint/2010/main" val="18356371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C105EF6-3D49-432A-978B-67B2E8EB1374}"/>
              </a:ext>
            </a:extLst>
          </p:cNvPr>
          <p:cNvSpPr txBox="1">
            <a:spLocks/>
          </p:cNvSpPr>
          <p:nvPr/>
        </p:nvSpPr>
        <p:spPr>
          <a:xfrm>
            <a:off x="112540" y="166468"/>
            <a:ext cx="3924888" cy="382172"/>
          </a:xfrm>
          <a:prstGeom prst="rect">
            <a:avLst/>
          </a:prstGeom>
          <a:blipFill>
            <a:blip r:embed="rId2"/>
            <a:stretch>
              <a:fillRect/>
            </a:stretch>
          </a:blipFill>
        </p:spPr>
        <p:txBody>
          <a:bodyP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       </a:t>
            </a:r>
            <a:r>
              <a:rPr lang="en-US" sz="6400" b="1" dirty="0" smtClean="0">
                <a:solidFill>
                  <a:schemeClr val="bg1"/>
                </a:solidFill>
                <a:latin typeface="Century Gothic" panose="020B0502020202020204" pitchFamily="34" charset="0"/>
              </a:rPr>
              <a:t>Order Summary</a:t>
            </a:r>
            <a:endParaRPr lang="en-IN" sz="4000" b="1" dirty="0">
              <a:solidFill>
                <a:schemeClr val="bg1"/>
              </a:solidFill>
              <a:latin typeface="Century Gothic" panose="020B0502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40" y="675249"/>
            <a:ext cx="11887202" cy="59928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88910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C105EF6-3D49-432A-978B-67B2E8EB1374}"/>
              </a:ext>
            </a:extLst>
          </p:cNvPr>
          <p:cNvSpPr txBox="1">
            <a:spLocks/>
          </p:cNvSpPr>
          <p:nvPr/>
        </p:nvSpPr>
        <p:spPr>
          <a:xfrm>
            <a:off x="393894" y="363415"/>
            <a:ext cx="3924888" cy="382172"/>
          </a:xfrm>
          <a:prstGeom prst="rect">
            <a:avLst/>
          </a:prstGeom>
          <a:blipFill>
            <a:blip r:embed="rId2"/>
            <a:stretch>
              <a:fillRect/>
            </a:stretch>
          </a:blipFill>
        </p:spPr>
        <p:txBody>
          <a:bodyP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       </a:t>
            </a:r>
            <a:r>
              <a:rPr lang="en-US" sz="6400" b="1" dirty="0" smtClean="0">
                <a:solidFill>
                  <a:schemeClr val="bg1"/>
                </a:solidFill>
                <a:latin typeface="Century Gothic" panose="020B0502020202020204" pitchFamily="34" charset="0"/>
              </a:rPr>
              <a:t>Order Summary</a:t>
            </a:r>
            <a:endParaRPr lang="en-IN" sz="4000" b="1" dirty="0">
              <a:solidFill>
                <a:schemeClr val="bg1"/>
              </a:solidFill>
              <a:latin typeface="Century Gothic" panose="020B0502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631" y="1757362"/>
            <a:ext cx="10363200" cy="4385530"/>
          </a:xfrm>
          <a:prstGeom prst="rect">
            <a:avLst/>
          </a:prstGeom>
        </p:spPr>
      </p:pic>
    </p:spTree>
    <p:extLst>
      <p:ext uri="{BB962C8B-B14F-4D97-AF65-F5344CB8AC3E}">
        <p14:creationId xmlns:p14="http://schemas.microsoft.com/office/powerpoint/2010/main" val="304464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C105EF6-3D49-432A-978B-67B2E8EB1374}"/>
              </a:ext>
            </a:extLst>
          </p:cNvPr>
          <p:cNvSpPr txBox="1">
            <a:spLocks/>
          </p:cNvSpPr>
          <p:nvPr/>
        </p:nvSpPr>
        <p:spPr>
          <a:xfrm>
            <a:off x="112539" y="166468"/>
            <a:ext cx="6119449" cy="382172"/>
          </a:xfrm>
          <a:prstGeom prst="rect">
            <a:avLst/>
          </a:prstGeom>
          <a:blipFill>
            <a:blip r:embed="rId2"/>
            <a:stretch>
              <a:fillRect/>
            </a:stretch>
          </a:blipFill>
        </p:spPr>
        <p:txBody>
          <a:bodyP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       </a:t>
            </a:r>
            <a:r>
              <a:rPr lang="en-US" sz="6400" b="1" dirty="0" smtClean="0">
                <a:solidFill>
                  <a:schemeClr val="bg1"/>
                </a:solidFill>
                <a:latin typeface="Century Gothic" panose="020B0502020202020204" pitchFamily="34" charset="0"/>
              </a:rPr>
              <a:t>Checkout Page (Check Your Order)</a:t>
            </a:r>
            <a:endParaRPr lang="en-IN" sz="4000" b="1" dirty="0">
              <a:solidFill>
                <a:schemeClr val="bg1"/>
              </a:solidFill>
              <a:latin typeface="Century Gothic" panose="020B0502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39" y="647114"/>
            <a:ext cx="11929405" cy="6035040"/>
          </a:xfrm>
          <a:prstGeom prst="rect">
            <a:avLst/>
          </a:prstGeom>
        </p:spPr>
      </p:pic>
    </p:spTree>
    <p:extLst>
      <p:ext uri="{BB962C8B-B14F-4D97-AF65-F5344CB8AC3E}">
        <p14:creationId xmlns:p14="http://schemas.microsoft.com/office/powerpoint/2010/main" val="18032393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2695" y="1871003"/>
            <a:ext cx="7484013" cy="3305907"/>
          </a:xfrm>
          <a:prstGeom prst="roundRect">
            <a:avLst>
              <a:gd name="adj" fmla="val 16667"/>
            </a:avLst>
          </a:prstGeom>
          <a:ln>
            <a:solidFill>
              <a:srgbClr val="0070C0"/>
            </a:solid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58171317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B676140-554F-42C1-A5B6-0045DF1E3336}"/>
              </a:ext>
            </a:extLst>
          </p:cNvPr>
          <p:cNvSpPr/>
          <p:nvPr/>
        </p:nvSpPr>
        <p:spPr>
          <a:xfrm>
            <a:off x="528638" y="1605260"/>
            <a:ext cx="10950600" cy="3046988"/>
          </a:xfrm>
          <a:prstGeom prst="rect">
            <a:avLst/>
          </a:prstGeom>
          <a:noFill/>
        </p:spPr>
        <p:txBody>
          <a:bodyPr wrap="square" lIns="91440" tIns="45720" rIns="91440" bIns="45720">
            <a:spAutoFit/>
          </a:bodyPr>
          <a:lstStyle/>
          <a:p>
            <a:pPr algn="ctr"/>
            <a:r>
              <a:rPr lang="en-US" sz="9600" dirty="0">
                <a:ln w="0"/>
                <a:solidFill>
                  <a:schemeClr val="bg1"/>
                </a:solidFill>
                <a:effectLst>
                  <a:outerShdw blurRad="38100" dist="19050" dir="2700000" algn="tl" rotWithShape="0">
                    <a:schemeClr val="dk1">
                      <a:alpha val="40000"/>
                    </a:schemeClr>
                  </a:outerShdw>
                </a:effectLst>
                <a:latin typeface="Century Gothic" panose="020B0502020202020204" pitchFamily="34" charset="0"/>
              </a:rPr>
              <a:t>1</a:t>
            </a:r>
            <a:r>
              <a:rPr lang="en-US" sz="9600" dirty="0" smtClean="0">
                <a:ln w="0"/>
                <a:solidFill>
                  <a:schemeClr val="bg1"/>
                </a:solidFill>
                <a:effectLst>
                  <a:outerShdw blurRad="38100" dist="19050" dir="2700000" algn="tl" rotWithShape="0">
                    <a:schemeClr val="dk1">
                      <a:alpha val="40000"/>
                    </a:schemeClr>
                  </a:outerShdw>
                </a:effectLst>
                <a:latin typeface="Century Gothic" panose="020B0502020202020204" pitchFamily="34" charset="0"/>
              </a:rPr>
              <a:t>. About </a:t>
            </a:r>
            <a:r>
              <a:rPr lang="en-US" sz="9600" dirty="0">
                <a:ln w="0"/>
                <a:solidFill>
                  <a:srgbClr val="FF0000"/>
                </a:solidFill>
                <a:effectLst>
                  <a:outerShdw blurRad="38100" dist="19050" dir="2700000" algn="tl" rotWithShape="0">
                    <a:schemeClr val="dk1">
                      <a:alpha val="40000"/>
                    </a:schemeClr>
                  </a:outerShdw>
                </a:effectLst>
                <a:latin typeface="Century Gothic" panose="020B0502020202020204" pitchFamily="34" charset="0"/>
              </a:rPr>
              <a:t>E</a:t>
            </a:r>
            <a:r>
              <a:rPr lang="en-US" sz="9600" dirty="0">
                <a:ln w="0"/>
                <a:solidFill>
                  <a:schemeClr val="bg1"/>
                </a:solidFill>
                <a:effectLst>
                  <a:outerShdw blurRad="38100" dist="19050" dir="2700000" algn="tl" rotWithShape="0">
                    <a:schemeClr val="dk1">
                      <a:alpha val="40000"/>
                    </a:schemeClr>
                  </a:outerShdw>
                </a:effectLst>
                <a:latin typeface="Century Gothic" panose="020B0502020202020204" pitchFamily="34" charset="0"/>
              </a:rPr>
              <a:t>Shopping </a:t>
            </a:r>
            <a:r>
              <a:rPr lang="en-US" sz="9600" dirty="0">
                <a:ln w="0"/>
                <a:solidFill>
                  <a:srgbClr val="FF0000"/>
                </a:solidFill>
                <a:effectLst>
                  <a:outerShdw blurRad="38100" dist="19050" dir="2700000" algn="tl" rotWithShape="0">
                    <a:schemeClr val="dk1">
                      <a:alpha val="40000"/>
                    </a:schemeClr>
                  </a:outerShdw>
                </a:effectLst>
                <a:latin typeface="Century Gothic" panose="020B0502020202020204" pitchFamily="34" charset="0"/>
              </a:rPr>
              <a:t>Zone</a:t>
            </a:r>
            <a:endParaRPr lang="en-US" sz="9600" b="0" cap="none" spc="0" dirty="0">
              <a:ln w="0"/>
              <a:solidFill>
                <a:srgbClr val="FF0000"/>
              </a:solidFill>
              <a:effectLst>
                <a:outerShdw blurRad="38100" dist="19050" dir="2700000" algn="tl" rotWithShape="0">
                  <a:schemeClr val="dk1">
                    <a:alpha val="40000"/>
                  </a:schemeClr>
                </a:outerShdw>
              </a:effectLst>
              <a:latin typeface="Century Gothic" panose="020B0502020202020204" pitchFamily="34" charset="0"/>
            </a:endParaRPr>
          </a:p>
        </p:txBody>
      </p:sp>
      <p:sp>
        <p:nvSpPr>
          <p:cNvPr id="3" name="Arrow: Right 2">
            <a:extLst>
              <a:ext uri="{FF2B5EF4-FFF2-40B4-BE49-F238E27FC236}">
                <a16:creationId xmlns:a16="http://schemas.microsoft.com/office/drawing/2014/main" xmlns="" id="{2ECD32F2-A3B7-4D58-9418-9E787D1159AD}"/>
              </a:ext>
            </a:extLst>
          </p:cNvPr>
          <p:cNvSpPr/>
          <p:nvPr/>
        </p:nvSpPr>
        <p:spPr>
          <a:xfrm>
            <a:off x="0" y="492663"/>
            <a:ext cx="1638300" cy="53339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3917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0D6C68-6BDC-471F-AFD8-640AD981DEA5}"/>
              </a:ext>
            </a:extLst>
          </p:cNvPr>
          <p:cNvSpPr>
            <a:spLocks noGrp="1"/>
          </p:cNvSpPr>
          <p:nvPr>
            <p:ph type="title"/>
          </p:nvPr>
        </p:nvSpPr>
        <p:spPr>
          <a:xfrm>
            <a:off x="1380978" y="378228"/>
            <a:ext cx="10515600" cy="1325563"/>
          </a:xfrm>
        </p:spPr>
        <p:txBody>
          <a:bodyPr/>
          <a:lstStyle/>
          <a:p>
            <a:r>
              <a:rPr lang="en-US" dirty="0">
                <a:solidFill>
                  <a:schemeClr val="bg1"/>
                </a:solidFill>
                <a:latin typeface="Century Gothic" panose="020B0502020202020204" pitchFamily="34" charset="0"/>
              </a:rPr>
              <a:t>Specifications and other Technologies used</a:t>
            </a:r>
            <a:endParaRPr lang="en-IN" dirty="0">
              <a:solidFill>
                <a:schemeClr val="bg1"/>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xmlns="" id="{972D94E0-A697-4F4D-994C-AF3EB54DC3D7}"/>
              </a:ext>
            </a:extLst>
          </p:cNvPr>
          <p:cNvSpPr>
            <a:spLocks noGrp="1"/>
          </p:cNvSpPr>
          <p:nvPr>
            <p:ph idx="1"/>
          </p:nvPr>
        </p:nvSpPr>
        <p:spPr>
          <a:xfrm>
            <a:off x="1380978" y="2136286"/>
            <a:ext cx="10515600" cy="4351338"/>
          </a:xfrm>
        </p:spPr>
        <p:txBody>
          <a:bodyPr>
            <a:normAutofit lnSpcReduction="10000"/>
          </a:bodyPr>
          <a:lstStyle/>
          <a:p>
            <a:pPr marL="0" indent="0" algn="l">
              <a:buNone/>
            </a:pPr>
            <a:r>
              <a:rPr lang="en-IN" sz="2600" dirty="0">
                <a:solidFill>
                  <a:schemeClr val="bg1"/>
                </a:solidFill>
                <a:latin typeface="Century Gothic" panose="020B0502020202020204" pitchFamily="34" charset="0"/>
              </a:rPr>
              <a:t>This Project was aimed at developing a </a:t>
            </a:r>
            <a:r>
              <a:rPr lang="en-IN" sz="2600" b="1" dirty="0" smtClean="0">
                <a:solidFill>
                  <a:schemeClr val="bg1"/>
                </a:solidFill>
                <a:latin typeface="Century Gothic" panose="020B0502020202020204" pitchFamily="34" charset="0"/>
              </a:rPr>
              <a:t>Online Shopping </a:t>
            </a:r>
            <a:r>
              <a:rPr lang="en-IN" sz="2600" b="1" dirty="0">
                <a:solidFill>
                  <a:schemeClr val="bg1"/>
                </a:solidFill>
                <a:latin typeface="Century Gothic" panose="020B0502020202020204" pitchFamily="34" charset="0"/>
              </a:rPr>
              <a:t>S</a:t>
            </a:r>
            <a:r>
              <a:rPr lang="en-IN" sz="2600" b="1" dirty="0" smtClean="0">
                <a:solidFill>
                  <a:schemeClr val="bg1"/>
                </a:solidFill>
                <a:latin typeface="Century Gothic" panose="020B0502020202020204" pitchFamily="34" charset="0"/>
              </a:rPr>
              <a:t>ystem </a:t>
            </a:r>
            <a:r>
              <a:rPr lang="en-IN" sz="2600" dirty="0">
                <a:solidFill>
                  <a:schemeClr val="bg1"/>
                </a:solidFill>
                <a:latin typeface="Century Gothic" panose="020B0502020202020204" pitchFamily="34" charset="0"/>
              </a:rPr>
              <a:t>using </a:t>
            </a:r>
            <a:r>
              <a:rPr lang="en-IN" sz="2600" b="1" dirty="0" err="1" smtClean="0">
                <a:solidFill>
                  <a:schemeClr val="bg1"/>
                </a:solidFill>
                <a:latin typeface="Century Gothic" panose="020B0502020202020204" pitchFamily="34" charset="0"/>
              </a:rPr>
              <a:t>ReactJs</a:t>
            </a:r>
            <a:r>
              <a:rPr lang="en-IN" sz="2600" dirty="0" smtClean="0">
                <a:solidFill>
                  <a:schemeClr val="bg1"/>
                </a:solidFill>
                <a:latin typeface="Century Gothic" panose="020B0502020202020204" pitchFamily="34" charset="0"/>
              </a:rPr>
              <a:t> </a:t>
            </a:r>
            <a:r>
              <a:rPr lang="en-IN" sz="2600" dirty="0">
                <a:solidFill>
                  <a:schemeClr val="bg1"/>
                </a:solidFill>
                <a:latin typeface="Century Gothic" panose="020B0502020202020204" pitchFamily="34" charset="0"/>
              </a:rPr>
              <a:t>as </a:t>
            </a:r>
            <a:r>
              <a:rPr lang="en-IN" sz="2600" b="1" dirty="0" smtClean="0">
                <a:solidFill>
                  <a:schemeClr val="bg1"/>
                </a:solidFill>
                <a:latin typeface="Century Gothic" panose="020B0502020202020204" pitchFamily="34" charset="0"/>
              </a:rPr>
              <a:t>front-end </a:t>
            </a:r>
            <a:r>
              <a:rPr lang="en-IN" sz="2600" dirty="0" smtClean="0">
                <a:solidFill>
                  <a:schemeClr val="bg1"/>
                </a:solidFill>
                <a:latin typeface="Century Gothic" panose="020B0502020202020204" pitchFamily="34" charset="0"/>
              </a:rPr>
              <a:t>And </a:t>
            </a:r>
            <a:r>
              <a:rPr lang="en-IN" sz="2600" b="1" dirty="0" smtClean="0">
                <a:solidFill>
                  <a:schemeClr val="bg1"/>
                </a:solidFill>
                <a:latin typeface="Century Gothic" panose="020B0502020202020204" pitchFamily="34" charset="0"/>
              </a:rPr>
              <a:t>ASP.NET </a:t>
            </a:r>
            <a:r>
              <a:rPr lang="en-IN" sz="2600" b="1" dirty="0">
                <a:solidFill>
                  <a:schemeClr val="bg1"/>
                </a:solidFill>
                <a:latin typeface="Century Gothic" panose="020B0502020202020204" pitchFamily="34" charset="0"/>
              </a:rPr>
              <a:t>Core web api </a:t>
            </a:r>
            <a:r>
              <a:rPr lang="en-IN" sz="2600" dirty="0">
                <a:solidFill>
                  <a:schemeClr val="bg1"/>
                </a:solidFill>
                <a:latin typeface="Century Gothic" panose="020B0502020202020204" pitchFamily="34" charset="0"/>
              </a:rPr>
              <a:t>as </a:t>
            </a:r>
            <a:r>
              <a:rPr lang="en-IN" sz="2600" b="1" dirty="0">
                <a:solidFill>
                  <a:schemeClr val="bg1"/>
                </a:solidFill>
                <a:latin typeface="Century Gothic" panose="020B0502020202020204" pitchFamily="34" charset="0"/>
              </a:rPr>
              <a:t>backend</a:t>
            </a:r>
            <a:r>
              <a:rPr lang="en-IN" sz="2600" dirty="0">
                <a:solidFill>
                  <a:schemeClr val="bg1"/>
                </a:solidFill>
                <a:latin typeface="Century Gothic" panose="020B0502020202020204" pitchFamily="34" charset="0"/>
              </a:rPr>
              <a:t>.</a:t>
            </a:r>
          </a:p>
          <a:p>
            <a:pPr algn="l"/>
            <a:endParaRPr lang="en-IN" sz="2600" dirty="0">
              <a:solidFill>
                <a:schemeClr val="bg1"/>
              </a:solidFill>
              <a:latin typeface="Century Gothic" panose="020B0502020202020204" pitchFamily="34" charset="0"/>
            </a:endParaRPr>
          </a:p>
          <a:p>
            <a:pPr marL="342900" indent="-342900" algn="l">
              <a:buFont typeface="Arial" panose="020B0604020202020204" pitchFamily="34" charset="0"/>
              <a:buChar char="•"/>
            </a:pPr>
            <a:r>
              <a:rPr lang="en-IN" sz="2600" b="1" dirty="0" smtClean="0">
                <a:solidFill>
                  <a:schemeClr val="bg1"/>
                </a:solidFill>
                <a:latin typeface="Century Gothic" panose="020B0502020202020204" pitchFamily="34" charset="0"/>
              </a:rPr>
              <a:t>HTML5</a:t>
            </a:r>
            <a:endParaRPr lang="en-IN" sz="2600" b="1" dirty="0">
              <a:solidFill>
                <a:schemeClr val="bg1"/>
              </a:solidFill>
              <a:latin typeface="Century Gothic" panose="020B0502020202020204" pitchFamily="34" charset="0"/>
            </a:endParaRPr>
          </a:p>
          <a:p>
            <a:pPr marL="342900" indent="-342900" algn="l">
              <a:buFont typeface="Arial" panose="020B0604020202020204" pitchFamily="34" charset="0"/>
              <a:buChar char="•"/>
            </a:pPr>
            <a:r>
              <a:rPr lang="en-IN" sz="2600" b="1" dirty="0" smtClean="0">
                <a:solidFill>
                  <a:schemeClr val="bg1"/>
                </a:solidFill>
                <a:latin typeface="Century Gothic" panose="020B0502020202020204" pitchFamily="34" charset="0"/>
              </a:rPr>
              <a:t>CSS3</a:t>
            </a:r>
            <a:endParaRPr lang="en-IN" sz="2600" b="1" dirty="0">
              <a:solidFill>
                <a:schemeClr val="bg1"/>
              </a:solidFill>
              <a:latin typeface="Century Gothic" panose="020B0502020202020204" pitchFamily="34" charset="0"/>
            </a:endParaRPr>
          </a:p>
          <a:p>
            <a:pPr marL="342900" indent="-342900" algn="l">
              <a:buFont typeface="Arial" panose="020B0604020202020204" pitchFamily="34" charset="0"/>
              <a:buChar char="•"/>
            </a:pPr>
            <a:r>
              <a:rPr lang="en-IN" sz="2600" b="1" dirty="0" err="1" smtClean="0">
                <a:solidFill>
                  <a:schemeClr val="bg1"/>
                </a:solidFill>
                <a:latin typeface="Century Gothic" panose="020B0502020202020204" pitchFamily="34" charset="0"/>
              </a:rPr>
              <a:t>TypeScript</a:t>
            </a:r>
            <a:endParaRPr lang="en-IN" sz="26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IN" sz="2600" b="1" dirty="0">
                <a:solidFill>
                  <a:schemeClr val="bg1"/>
                </a:solidFill>
                <a:latin typeface="Century Gothic" panose="020B0502020202020204" pitchFamily="34" charset="0"/>
              </a:rPr>
              <a:t>Entity Framework</a:t>
            </a:r>
          </a:p>
          <a:p>
            <a:pPr marL="342900" indent="-342900">
              <a:buFont typeface="Arial" panose="020B0604020202020204" pitchFamily="34" charset="0"/>
              <a:buChar char="•"/>
            </a:pPr>
            <a:r>
              <a:rPr lang="en-IN" sz="2600" b="1" dirty="0" err="1" smtClean="0">
                <a:solidFill>
                  <a:schemeClr val="bg1"/>
                </a:solidFill>
                <a:latin typeface="Century Gothic" panose="020B0502020202020204" pitchFamily="34" charset="0"/>
              </a:rPr>
              <a:t>ReactJs</a:t>
            </a:r>
            <a:endParaRPr lang="en-IN" sz="2600" b="1" dirty="0" smtClean="0">
              <a:solidFill>
                <a:schemeClr val="bg1"/>
              </a:solidFill>
              <a:latin typeface="Century Gothic" panose="020B0502020202020204" pitchFamily="34" charset="0"/>
            </a:endParaRPr>
          </a:p>
          <a:p>
            <a:pPr marL="342900" indent="-342900">
              <a:buFont typeface="Arial" panose="020B0604020202020204" pitchFamily="34" charset="0"/>
              <a:buChar char="•"/>
            </a:pPr>
            <a:r>
              <a:rPr lang="en-IN" sz="2600" b="1" dirty="0" smtClean="0">
                <a:solidFill>
                  <a:schemeClr val="bg1"/>
                </a:solidFill>
                <a:latin typeface="Century Gothic" panose="020B0502020202020204" pitchFamily="34" charset="0"/>
              </a:rPr>
              <a:t>Swagger</a:t>
            </a:r>
            <a:endParaRPr lang="en-IN" sz="2600" b="1" dirty="0">
              <a:solidFill>
                <a:schemeClr val="bg1"/>
              </a:solidFill>
              <a:latin typeface="Century Gothic" panose="020B0502020202020204" pitchFamily="34" charset="0"/>
            </a:endParaRPr>
          </a:p>
          <a:p>
            <a:endParaRPr lang="en-IN" dirty="0"/>
          </a:p>
        </p:txBody>
      </p:sp>
      <p:sp>
        <p:nvSpPr>
          <p:cNvPr id="4" name="Arrow: Right 3">
            <a:extLst>
              <a:ext uri="{FF2B5EF4-FFF2-40B4-BE49-F238E27FC236}">
                <a16:creationId xmlns:a16="http://schemas.microsoft.com/office/drawing/2014/main" xmlns="" id="{CF90F297-7213-45C2-B1AC-67633F8B279E}"/>
              </a:ext>
            </a:extLst>
          </p:cNvPr>
          <p:cNvSpPr/>
          <p:nvPr/>
        </p:nvSpPr>
        <p:spPr>
          <a:xfrm>
            <a:off x="1" y="428284"/>
            <a:ext cx="1380978" cy="61272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58931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61DC9-F620-493F-B64C-03CFB9DABE03}"/>
              </a:ext>
            </a:extLst>
          </p:cNvPr>
          <p:cNvSpPr>
            <a:spLocks noGrp="1"/>
          </p:cNvSpPr>
          <p:nvPr>
            <p:ph type="title"/>
          </p:nvPr>
        </p:nvSpPr>
        <p:spPr>
          <a:xfrm>
            <a:off x="1600200" y="365125"/>
            <a:ext cx="10515600" cy="1325563"/>
          </a:xfrm>
          <a:solidFill>
            <a:schemeClr val="tx1">
              <a:lumMod val="65000"/>
              <a:lumOff val="35000"/>
            </a:schemeClr>
          </a:solidFill>
        </p:spPr>
        <p:txBody>
          <a:bodyPr/>
          <a:lstStyle/>
          <a:p>
            <a:r>
              <a:rPr lang="en-US" dirty="0">
                <a:solidFill>
                  <a:schemeClr val="bg1"/>
                </a:solidFill>
                <a:latin typeface="Century Gothic" panose="020B0502020202020204" pitchFamily="34" charset="0"/>
              </a:rPr>
              <a:t>Functionality Of Customer</a:t>
            </a:r>
            <a:endParaRPr lang="en-IN" dirty="0">
              <a:solidFill>
                <a:schemeClr val="bg1"/>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xmlns="" id="{AB26CCE9-6CE6-4531-87FD-8294E5133C2D}"/>
              </a:ext>
            </a:extLst>
          </p:cNvPr>
          <p:cNvSpPr>
            <a:spLocks noGrp="1"/>
          </p:cNvSpPr>
          <p:nvPr>
            <p:ph idx="1"/>
          </p:nvPr>
        </p:nvSpPr>
        <p:spPr>
          <a:xfrm>
            <a:off x="1609725" y="1835149"/>
            <a:ext cx="10221204" cy="4875139"/>
          </a:xfrm>
          <a:blipFill>
            <a:blip r:embed="rId2"/>
            <a:stretch>
              <a:fillRect/>
            </a:stretch>
          </a:blipFill>
        </p:spPr>
        <p:txBody>
          <a:bodyPr>
            <a:normAutofit fontScale="92500" lnSpcReduction="10000"/>
          </a:bodyPr>
          <a:lstStyle/>
          <a:p>
            <a:pPr marL="0" indent="0">
              <a:buNone/>
            </a:pPr>
            <a:r>
              <a:rPr lang="en-US" sz="2400" dirty="0" smtClean="0">
                <a:solidFill>
                  <a:schemeClr val="bg1"/>
                </a:solidFill>
              </a:rPr>
              <a:t>1. </a:t>
            </a:r>
            <a:r>
              <a:rPr lang="en-US" sz="2400" b="1" dirty="0">
                <a:solidFill>
                  <a:schemeClr val="bg1"/>
                </a:solidFill>
                <a:latin typeface="+mj-lt"/>
              </a:rPr>
              <a:t>C</a:t>
            </a:r>
            <a:r>
              <a:rPr lang="en-US" sz="2400" b="1" dirty="0" smtClean="0">
                <a:solidFill>
                  <a:schemeClr val="bg1"/>
                </a:solidFill>
                <a:latin typeface="+mj-lt"/>
              </a:rPr>
              <a:t>ustomers </a:t>
            </a:r>
            <a:r>
              <a:rPr lang="en-US" sz="2400" b="1" dirty="0">
                <a:solidFill>
                  <a:schemeClr val="bg1"/>
                </a:solidFill>
                <a:latin typeface="+mj-lt"/>
              </a:rPr>
              <a:t>can create account </a:t>
            </a:r>
            <a:r>
              <a:rPr lang="en-US" sz="2400" b="1" dirty="0" smtClean="0">
                <a:solidFill>
                  <a:schemeClr val="bg1"/>
                </a:solidFill>
                <a:latin typeface="+mj-lt"/>
              </a:rPr>
              <a:t>through Registration.</a:t>
            </a:r>
          </a:p>
          <a:p>
            <a:pPr marL="0" indent="0">
              <a:buNone/>
            </a:pPr>
            <a:r>
              <a:rPr lang="en-US" sz="2400" b="1" dirty="0" smtClean="0">
                <a:solidFill>
                  <a:schemeClr val="bg1"/>
                </a:solidFill>
                <a:latin typeface="+mj-lt"/>
              </a:rPr>
              <a:t>2. login </a:t>
            </a:r>
            <a:r>
              <a:rPr lang="en-US" sz="2400" b="1" dirty="0">
                <a:solidFill>
                  <a:schemeClr val="bg1"/>
                </a:solidFill>
                <a:latin typeface="+mj-lt"/>
              </a:rPr>
              <a:t>to their active account </a:t>
            </a:r>
            <a:r>
              <a:rPr lang="en-IN" sz="2400" b="1" dirty="0" smtClean="0">
                <a:solidFill>
                  <a:schemeClr val="bg1"/>
                </a:solidFill>
                <a:latin typeface="+mj-lt"/>
              </a:rPr>
              <a:t>.</a:t>
            </a:r>
          </a:p>
          <a:p>
            <a:pPr marL="0" indent="0">
              <a:buNone/>
            </a:pPr>
            <a:r>
              <a:rPr lang="en-IN" sz="2400" b="1" dirty="0" smtClean="0">
                <a:solidFill>
                  <a:schemeClr val="bg1"/>
                </a:solidFill>
                <a:latin typeface="+mj-lt"/>
              </a:rPr>
              <a:t>3. </a:t>
            </a:r>
            <a:r>
              <a:rPr lang="en-US" sz="2400" b="1" dirty="0" smtClean="0">
                <a:solidFill>
                  <a:schemeClr val="bg1"/>
                </a:solidFill>
                <a:latin typeface="+mj-lt"/>
              </a:rPr>
              <a:t>Users or Customers </a:t>
            </a:r>
            <a:r>
              <a:rPr lang="en-US" sz="2400" b="1" dirty="0">
                <a:solidFill>
                  <a:schemeClr val="bg1"/>
                </a:solidFill>
                <a:latin typeface="+mj-lt"/>
              </a:rPr>
              <a:t>can browse various types of </a:t>
            </a:r>
            <a:r>
              <a:rPr lang="en-US" sz="2400" b="1" dirty="0" smtClean="0">
                <a:solidFill>
                  <a:schemeClr val="bg1"/>
                </a:solidFill>
                <a:latin typeface="+mj-lt"/>
              </a:rPr>
              <a:t>products in Catalog Page. </a:t>
            </a:r>
            <a:endParaRPr lang="en-IN" sz="2400" b="1" dirty="0">
              <a:solidFill>
                <a:schemeClr val="bg1"/>
              </a:solidFill>
              <a:latin typeface="+mj-lt"/>
            </a:endParaRPr>
          </a:p>
          <a:p>
            <a:pPr marL="0" indent="0">
              <a:buNone/>
            </a:pPr>
            <a:r>
              <a:rPr lang="en-IN" sz="2400" b="1" dirty="0" smtClean="0">
                <a:solidFill>
                  <a:schemeClr val="bg1"/>
                </a:solidFill>
                <a:latin typeface="+mj-lt"/>
              </a:rPr>
              <a:t>4. View the details of products.</a:t>
            </a:r>
          </a:p>
          <a:p>
            <a:pPr marL="0" indent="0">
              <a:buNone/>
            </a:pPr>
            <a:r>
              <a:rPr lang="en-IN" sz="2400" b="1" dirty="0" smtClean="0">
                <a:solidFill>
                  <a:schemeClr val="bg1"/>
                </a:solidFill>
                <a:latin typeface="+mj-lt"/>
              </a:rPr>
              <a:t>5. Add products into Cart.</a:t>
            </a:r>
          </a:p>
          <a:p>
            <a:pPr marL="0" indent="0">
              <a:buNone/>
            </a:pPr>
            <a:r>
              <a:rPr lang="en-IN" sz="2400" b="1" dirty="0" smtClean="0">
                <a:solidFill>
                  <a:schemeClr val="bg1"/>
                </a:solidFill>
                <a:latin typeface="+mj-lt"/>
              </a:rPr>
              <a:t>6. Add more items into Carts.</a:t>
            </a:r>
          </a:p>
          <a:p>
            <a:pPr marL="0" indent="0">
              <a:buNone/>
            </a:pPr>
            <a:r>
              <a:rPr lang="en-IN" sz="2400" b="1" dirty="0" smtClean="0">
                <a:solidFill>
                  <a:schemeClr val="bg1"/>
                </a:solidFill>
                <a:latin typeface="+mj-lt"/>
              </a:rPr>
              <a:t>7. Delete items from Carts and can be Update.</a:t>
            </a:r>
          </a:p>
          <a:p>
            <a:pPr marL="0" indent="0">
              <a:buNone/>
            </a:pPr>
            <a:r>
              <a:rPr lang="en-IN" sz="2400" b="1" dirty="0" smtClean="0">
                <a:solidFill>
                  <a:schemeClr val="bg1"/>
                </a:solidFill>
                <a:latin typeface="+mj-lt"/>
              </a:rPr>
              <a:t>9. Customers can Checkout their Order, Order details, Edit Address and Update.</a:t>
            </a:r>
          </a:p>
          <a:p>
            <a:pPr marL="0" indent="0">
              <a:buNone/>
            </a:pPr>
            <a:r>
              <a:rPr lang="en-IN" sz="2400" b="1" dirty="0" smtClean="0">
                <a:solidFill>
                  <a:schemeClr val="bg1"/>
                </a:solidFill>
                <a:latin typeface="+mj-lt"/>
              </a:rPr>
              <a:t>10. Payment Option. </a:t>
            </a:r>
          </a:p>
          <a:p>
            <a:pPr marL="0" indent="0">
              <a:buNone/>
            </a:pPr>
            <a:r>
              <a:rPr lang="en-IN" sz="2400" b="1" dirty="0">
                <a:solidFill>
                  <a:schemeClr val="bg1"/>
                </a:solidFill>
              </a:rPr>
              <a:t>8. Order Placed</a:t>
            </a:r>
            <a:r>
              <a:rPr lang="en-IN" sz="2400" b="1" dirty="0" smtClean="0">
                <a:solidFill>
                  <a:schemeClr val="bg1"/>
                </a:solidFill>
              </a:rPr>
              <a:t>.</a:t>
            </a:r>
          </a:p>
          <a:p>
            <a:pPr marL="0" indent="0">
              <a:buNone/>
            </a:pPr>
            <a:r>
              <a:rPr lang="en-IN" sz="2400" b="1" dirty="0" smtClean="0">
                <a:solidFill>
                  <a:schemeClr val="bg1"/>
                </a:solidFill>
              </a:rPr>
              <a:t>9. Customer can view Order Summary.</a:t>
            </a:r>
          </a:p>
          <a:p>
            <a:pPr marL="0" indent="0">
              <a:buNone/>
            </a:pPr>
            <a:r>
              <a:rPr lang="en-IN" sz="2400" b="1" dirty="0" smtClean="0">
                <a:solidFill>
                  <a:schemeClr val="bg1"/>
                </a:solidFill>
              </a:rPr>
              <a:t>10. About Our Online Shopping application.</a:t>
            </a:r>
          </a:p>
          <a:p>
            <a:pPr marL="0" indent="0">
              <a:buNone/>
            </a:pPr>
            <a:endParaRPr lang="en-IN" sz="2400" b="1" dirty="0">
              <a:solidFill>
                <a:schemeClr val="bg1"/>
              </a:solidFill>
            </a:endParaRPr>
          </a:p>
          <a:p>
            <a:pPr marL="0" indent="0">
              <a:buNone/>
            </a:pPr>
            <a:endParaRPr lang="en-IN" sz="2400" b="1" dirty="0">
              <a:solidFill>
                <a:schemeClr val="bg1"/>
              </a:solidFill>
              <a:latin typeface="+mj-lt"/>
            </a:endParaRPr>
          </a:p>
          <a:p>
            <a:pPr algn="ctr"/>
            <a:endParaRPr lang="en-IN" dirty="0"/>
          </a:p>
        </p:txBody>
      </p:sp>
      <p:sp>
        <p:nvSpPr>
          <p:cNvPr id="4" name="Arrow: Right 3">
            <a:extLst>
              <a:ext uri="{FF2B5EF4-FFF2-40B4-BE49-F238E27FC236}">
                <a16:creationId xmlns:a16="http://schemas.microsoft.com/office/drawing/2014/main" xmlns="" id="{A4A963EE-C006-4A98-8F17-4BF9057F74DE}"/>
              </a:ext>
            </a:extLst>
          </p:cNvPr>
          <p:cNvSpPr/>
          <p:nvPr/>
        </p:nvSpPr>
        <p:spPr>
          <a:xfrm>
            <a:off x="0" y="671512"/>
            <a:ext cx="1628775" cy="69532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97286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1E71CD-D973-4E22-970D-7845ECE1EAEC}"/>
              </a:ext>
            </a:extLst>
          </p:cNvPr>
          <p:cNvSpPr>
            <a:spLocks noGrp="1"/>
          </p:cNvSpPr>
          <p:nvPr>
            <p:ph type="title"/>
          </p:nvPr>
        </p:nvSpPr>
        <p:spPr>
          <a:xfrm>
            <a:off x="2428875" y="1612899"/>
            <a:ext cx="8286750" cy="2435225"/>
          </a:xfrm>
        </p:spPr>
        <p:txBody>
          <a:bodyPr>
            <a:noAutofit/>
          </a:bodyPr>
          <a:lstStyle/>
          <a:p>
            <a:r>
              <a:rPr lang="en-US" sz="9600" dirty="0">
                <a:solidFill>
                  <a:schemeClr val="bg1"/>
                </a:solidFill>
                <a:latin typeface="Century Gothic" panose="020B0502020202020204" pitchFamily="34" charset="0"/>
              </a:rPr>
              <a:t/>
            </a:r>
            <a:br>
              <a:rPr lang="en-US" sz="9600" dirty="0">
                <a:solidFill>
                  <a:schemeClr val="bg1"/>
                </a:solidFill>
                <a:latin typeface="Century Gothic" panose="020B0502020202020204" pitchFamily="34" charset="0"/>
              </a:rPr>
            </a:br>
            <a:r>
              <a:rPr lang="en-US" sz="9600" dirty="0">
                <a:solidFill>
                  <a:schemeClr val="bg1"/>
                </a:solidFill>
                <a:latin typeface="Century Gothic" panose="020B0502020202020204" pitchFamily="34" charset="0"/>
              </a:rPr>
              <a:t>2</a:t>
            </a:r>
            <a:r>
              <a:rPr lang="en-US" sz="9600" dirty="0" smtClean="0">
                <a:solidFill>
                  <a:schemeClr val="bg1"/>
                </a:solidFill>
                <a:latin typeface="Century Gothic" panose="020B0502020202020204" pitchFamily="34" charset="0"/>
              </a:rPr>
              <a:t>. ABSTRACT</a:t>
            </a:r>
            <a:endParaRPr lang="en-IN" sz="9600" dirty="0">
              <a:solidFill>
                <a:schemeClr val="bg1"/>
              </a:solidFill>
              <a:latin typeface="Century Gothic" panose="020B0502020202020204" pitchFamily="34" charset="0"/>
            </a:endParaRPr>
          </a:p>
        </p:txBody>
      </p:sp>
      <p:sp>
        <p:nvSpPr>
          <p:cNvPr id="3" name="Arrow: Right 2">
            <a:extLst>
              <a:ext uri="{FF2B5EF4-FFF2-40B4-BE49-F238E27FC236}">
                <a16:creationId xmlns:a16="http://schemas.microsoft.com/office/drawing/2014/main" xmlns="" id="{A97050A3-C38C-45F5-80CA-1C07005C8333}"/>
              </a:ext>
            </a:extLst>
          </p:cNvPr>
          <p:cNvSpPr/>
          <p:nvPr/>
        </p:nvSpPr>
        <p:spPr>
          <a:xfrm>
            <a:off x="0" y="438149"/>
            <a:ext cx="1704975" cy="73342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36215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5F8F13-2E44-456E-8E33-CC72D3CC8411}"/>
              </a:ext>
            </a:extLst>
          </p:cNvPr>
          <p:cNvSpPr>
            <a:spLocks noGrp="1"/>
          </p:cNvSpPr>
          <p:nvPr>
            <p:ph type="title"/>
          </p:nvPr>
        </p:nvSpPr>
        <p:spPr>
          <a:xfrm>
            <a:off x="1493520" y="384175"/>
            <a:ext cx="10515600" cy="1325563"/>
          </a:xfrm>
          <a:solidFill>
            <a:schemeClr val="tx1">
              <a:lumMod val="65000"/>
              <a:lumOff val="35000"/>
            </a:schemeClr>
          </a:solidFill>
        </p:spPr>
        <p:txBody>
          <a:bodyPr/>
          <a:lstStyle/>
          <a:p>
            <a:r>
              <a:rPr lang="en-US" dirty="0">
                <a:solidFill>
                  <a:schemeClr val="bg1"/>
                </a:solidFill>
                <a:latin typeface="Century Gothic" panose="020B0502020202020204" pitchFamily="34" charset="0"/>
              </a:rPr>
              <a:t>Abstract</a:t>
            </a:r>
            <a:endParaRPr lang="en-IN" dirty="0">
              <a:solidFill>
                <a:schemeClr val="bg1"/>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xmlns="" id="{027408DE-D164-4425-95C8-7825DBF59977}"/>
              </a:ext>
            </a:extLst>
          </p:cNvPr>
          <p:cNvSpPr>
            <a:spLocks noGrp="1"/>
          </p:cNvSpPr>
          <p:nvPr>
            <p:ph idx="1"/>
          </p:nvPr>
        </p:nvSpPr>
        <p:spPr>
          <a:xfrm>
            <a:off x="1493520" y="1904206"/>
            <a:ext cx="10515600" cy="4510662"/>
          </a:xfrm>
          <a:blipFill>
            <a:blip r:embed="rId2"/>
            <a:stretch>
              <a:fillRect/>
            </a:stretch>
          </a:blipFill>
        </p:spPr>
        <p:txBody>
          <a:bodyPr>
            <a:normAutofit fontScale="62500" lnSpcReduction="20000"/>
          </a:bodyPr>
          <a:lstStyle/>
          <a:p>
            <a:r>
              <a:rPr lang="en-US" sz="4000" dirty="0">
                <a:solidFill>
                  <a:schemeClr val="bg1"/>
                </a:solidFill>
                <a:latin typeface="Century Gothic" panose="020B0502020202020204" pitchFamily="34" charset="0"/>
              </a:rPr>
              <a:t>EShoppingZone is an ecommerce website, E-commerce is the activity of buying or selling of products on online services or over the Internet.</a:t>
            </a:r>
          </a:p>
          <a:p>
            <a:r>
              <a:rPr lang="en-US" sz="4000" dirty="0">
                <a:solidFill>
                  <a:schemeClr val="bg1"/>
                </a:solidFill>
                <a:latin typeface="Century Gothic" panose="020B0502020202020204" pitchFamily="34" charset="0"/>
              </a:rPr>
              <a:t>There are two roles one is merchant where he sells the products and other was the </a:t>
            </a:r>
            <a:r>
              <a:rPr lang="en-US" sz="4000" dirty="0" smtClean="0">
                <a:solidFill>
                  <a:schemeClr val="bg1"/>
                </a:solidFill>
                <a:latin typeface="Century Gothic" panose="020B0502020202020204" pitchFamily="34" charset="0"/>
              </a:rPr>
              <a:t>customers.</a:t>
            </a:r>
            <a:endParaRPr lang="en-US" sz="4000" dirty="0">
              <a:solidFill>
                <a:schemeClr val="bg1"/>
              </a:solidFill>
              <a:latin typeface="Century Gothic" panose="020B0502020202020204" pitchFamily="34" charset="0"/>
            </a:endParaRPr>
          </a:p>
          <a:p>
            <a:r>
              <a:rPr lang="en-US" sz="4000" dirty="0">
                <a:solidFill>
                  <a:schemeClr val="bg1"/>
                </a:solidFill>
                <a:latin typeface="Century Gothic" panose="020B0502020202020204" pitchFamily="34" charset="0"/>
              </a:rPr>
              <a:t>customers can create account and login to their active account. Users can browse various types of </a:t>
            </a:r>
            <a:r>
              <a:rPr lang="en-US" sz="4000" dirty="0" smtClean="0">
                <a:solidFill>
                  <a:schemeClr val="bg1"/>
                </a:solidFill>
                <a:latin typeface="Century Gothic" panose="020B0502020202020204" pitchFamily="34" charset="0"/>
              </a:rPr>
              <a:t>products.</a:t>
            </a:r>
            <a:endParaRPr lang="en-US" sz="4000" dirty="0">
              <a:solidFill>
                <a:schemeClr val="bg1"/>
              </a:solidFill>
              <a:latin typeface="Century Gothic" panose="020B0502020202020204" pitchFamily="34" charset="0"/>
            </a:endParaRPr>
          </a:p>
          <a:p>
            <a:r>
              <a:rPr lang="en-US" sz="4000" dirty="0">
                <a:solidFill>
                  <a:schemeClr val="bg1"/>
                </a:solidFill>
                <a:latin typeface="Century Gothic" panose="020B0502020202020204" pitchFamily="34" charset="0"/>
              </a:rPr>
              <a:t>This site consists of various types of products like electronics, books, apparel, and personal-care items, </a:t>
            </a:r>
            <a:r>
              <a:rPr lang="en-US" sz="4000" dirty="0" smtClean="0">
                <a:solidFill>
                  <a:schemeClr val="bg1"/>
                </a:solidFill>
                <a:latin typeface="Century Gothic" panose="020B0502020202020204" pitchFamily="34" charset="0"/>
              </a:rPr>
              <a:t>etc.</a:t>
            </a:r>
            <a:endParaRPr lang="en-US" sz="4000" dirty="0">
              <a:solidFill>
                <a:schemeClr val="bg1"/>
              </a:solidFill>
              <a:latin typeface="Century Gothic" panose="020B0502020202020204" pitchFamily="34" charset="0"/>
            </a:endParaRPr>
          </a:p>
          <a:p>
            <a:r>
              <a:rPr lang="en-US" sz="4000" dirty="0">
                <a:solidFill>
                  <a:schemeClr val="bg1"/>
                </a:solidFill>
                <a:latin typeface="Century Gothic" panose="020B0502020202020204" pitchFamily="34" charset="0"/>
              </a:rPr>
              <a:t>User can browse through the products and gradually add them to his cart. When the user completes adding the necessary items then he clicks checkout which redirects him to the checkout page where the total of the products in the cart is </a:t>
            </a:r>
            <a:r>
              <a:rPr lang="en-US" sz="4000" dirty="0" smtClean="0">
                <a:solidFill>
                  <a:schemeClr val="bg1"/>
                </a:solidFill>
                <a:latin typeface="Century Gothic" panose="020B0502020202020204" pitchFamily="34" charset="0"/>
              </a:rPr>
              <a:t>displayed.</a:t>
            </a:r>
            <a:endParaRPr lang="en-IN" sz="4000" dirty="0">
              <a:solidFill>
                <a:schemeClr val="bg1"/>
              </a:solidFill>
              <a:latin typeface="Century Gothic" panose="020B0502020202020204" pitchFamily="34" charset="0"/>
            </a:endParaRPr>
          </a:p>
          <a:p>
            <a:pPr marL="3200400" lvl="7" indent="0">
              <a:buNone/>
            </a:pPr>
            <a:endParaRPr lang="en-US" dirty="0"/>
          </a:p>
        </p:txBody>
      </p:sp>
      <p:sp>
        <p:nvSpPr>
          <p:cNvPr id="4" name="Arrow: Right 3">
            <a:extLst>
              <a:ext uri="{FF2B5EF4-FFF2-40B4-BE49-F238E27FC236}">
                <a16:creationId xmlns:a16="http://schemas.microsoft.com/office/drawing/2014/main" xmlns="" id="{D2753643-797F-4B80-B046-8E6C362C9973}"/>
              </a:ext>
            </a:extLst>
          </p:cNvPr>
          <p:cNvSpPr/>
          <p:nvPr/>
        </p:nvSpPr>
        <p:spPr>
          <a:xfrm>
            <a:off x="0" y="578644"/>
            <a:ext cx="1493520" cy="6593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64237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8222FE-32AD-4FF0-831A-D93A6235838D}"/>
              </a:ext>
            </a:extLst>
          </p:cNvPr>
          <p:cNvSpPr>
            <a:spLocks noGrp="1"/>
          </p:cNvSpPr>
          <p:nvPr>
            <p:ph type="title"/>
          </p:nvPr>
        </p:nvSpPr>
        <p:spPr>
          <a:xfrm>
            <a:off x="1133621" y="1741731"/>
            <a:ext cx="10515600" cy="3646195"/>
          </a:xfrm>
          <a:blipFill>
            <a:blip r:embed="rId2"/>
            <a:stretch>
              <a:fillRect/>
            </a:stretch>
          </a:blipFill>
        </p:spPr>
        <p:txBody>
          <a:bodyPr>
            <a:normAutofit/>
          </a:bodyPr>
          <a:lstStyle/>
          <a:p>
            <a:r>
              <a:rPr lang="en-US" sz="9600" dirty="0">
                <a:solidFill>
                  <a:schemeClr val="bg1"/>
                </a:solidFill>
                <a:latin typeface="Century Gothic" panose="020B0502020202020204" pitchFamily="34" charset="0"/>
              </a:rPr>
              <a:t>3</a:t>
            </a:r>
            <a:r>
              <a:rPr lang="en-US" sz="9600" dirty="0" smtClean="0">
                <a:solidFill>
                  <a:schemeClr val="bg1"/>
                </a:solidFill>
                <a:latin typeface="Century Gothic" panose="020B0502020202020204" pitchFamily="34" charset="0"/>
              </a:rPr>
              <a:t>. Detailed</a:t>
            </a:r>
            <a:r>
              <a:rPr lang="en-US" sz="9600" dirty="0">
                <a:solidFill>
                  <a:schemeClr val="bg1"/>
                </a:solidFill>
                <a:latin typeface="Century Gothic" panose="020B0502020202020204" pitchFamily="34" charset="0"/>
              </a:rPr>
              <a:t/>
            </a:r>
            <a:br>
              <a:rPr lang="en-US" sz="9600" dirty="0">
                <a:solidFill>
                  <a:schemeClr val="bg1"/>
                </a:solidFill>
                <a:latin typeface="Century Gothic" panose="020B0502020202020204" pitchFamily="34" charset="0"/>
              </a:rPr>
            </a:br>
            <a:r>
              <a:rPr lang="en-US" sz="9600" dirty="0">
                <a:solidFill>
                  <a:schemeClr val="bg1"/>
                </a:solidFill>
                <a:latin typeface="Century Gothic" panose="020B0502020202020204" pitchFamily="34" charset="0"/>
              </a:rPr>
              <a:t>   Requirements</a:t>
            </a:r>
            <a:endParaRPr lang="en-IN" sz="9600" dirty="0">
              <a:solidFill>
                <a:schemeClr val="bg1"/>
              </a:solidFill>
              <a:latin typeface="Century Gothic" panose="020B0502020202020204" pitchFamily="34" charset="0"/>
            </a:endParaRPr>
          </a:p>
        </p:txBody>
      </p:sp>
      <p:sp>
        <p:nvSpPr>
          <p:cNvPr id="3" name="Arrow: Right 2">
            <a:extLst>
              <a:ext uri="{FF2B5EF4-FFF2-40B4-BE49-F238E27FC236}">
                <a16:creationId xmlns:a16="http://schemas.microsoft.com/office/drawing/2014/main" xmlns="" id="{6877063E-029D-4DCD-B55B-A761CAECAB97}"/>
              </a:ext>
            </a:extLst>
          </p:cNvPr>
          <p:cNvSpPr/>
          <p:nvPr/>
        </p:nvSpPr>
        <p:spPr>
          <a:xfrm>
            <a:off x="-9525" y="514349"/>
            <a:ext cx="1524000" cy="80962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2836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B98768-3C1D-4FD0-973D-493E11F0641B}"/>
              </a:ext>
            </a:extLst>
          </p:cNvPr>
          <p:cNvSpPr>
            <a:spLocks noGrp="1"/>
          </p:cNvSpPr>
          <p:nvPr>
            <p:ph type="title"/>
          </p:nvPr>
        </p:nvSpPr>
        <p:spPr>
          <a:xfrm>
            <a:off x="1477108" y="336550"/>
            <a:ext cx="10508566" cy="1325563"/>
          </a:xfrm>
          <a:solidFill>
            <a:schemeClr val="tx1">
              <a:lumMod val="65000"/>
              <a:lumOff val="35000"/>
            </a:schemeClr>
          </a:solidFill>
        </p:spPr>
        <p:txBody>
          <a:bodyPr/>
          <a:lstStyle/>
          <a:p>
            <a:r>
              <a:rPr lang="en-US" dirty="0">
                <a:solidFill>
                  <a:schemeClr val="bg1"/>
                </a:solidFill>
                <a:latin typeface="Century Gothic" panose="020B0502020202020204" pitchFamily="34" charset="0"/>
              </a:rPr>
              <a:t>Detailed Requirements</a:t>
            </a:r>
            <a:endParaRPr lang="en-IN" dirty="0">
              <a:solidFill>
                <a:schemeClr val="bg1"/>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xmlns="" id="{4F40559C-C810-40A0-B1F0-BEE8A81D3F6C}"/>
              </a:ext>
            </a:extLst>
          </p:cNvPr>
          <p:cNvSpPr>
            <a:spLocks noGrp="1"/>
          </p:cNvSpPr>
          <p:nvPr>
            <p:ph idx="1"/>
          </p:nvPr>
        </p:nvSpPr>
        <p:spPr>
          <a:xfrm>
            <a:off x="1477108" y="1901385"/>
            <a:ext cx="10515600" cy="4555686"/>
          </a:xfrm>
          <a:blipFill>
            <a:blip r:embed="rId2"/>
            <a:stretch>
              <a:fillRect/>
            </a:stretch>
          </a:blipFill>
        </p:spPr>
        <p:txBody>
          <a:bodyPr>
            <a:normAutofit fontScale="92500"/>
          </a:bodyPr>
          <a:lstStyle/>
          <a:p>
            <a:r>
              <a:rPr lang="en-US" dirty="0">
                <a:solidFill>
                  <a:schemeClr val="bg1"/>
                </a:solidFill>
                <a:latin typeface="Century Gothic" panose="020B0502020202020204" pitchFamily="34" charset="0"/>
              </a:rPr>
              <a:t>User can search for a product without login and access the website. </a:t>
            </a:r>
          </a:p>
          <a:p>
            <a:r>
              <a:rPr lang="en-US" dirty="0">
                <a:solidFill>
                  <a:schemeClr val="bg1"/>
                </a:solidFill>
                <a:latin typeface="Century Gothic" panose="020B0502020202020204" pitchFamily="34" charset="0"/>
              </a:rPr>
              <a:t> User can login with github or with the account with which he registered in the website in order to be able to use the website.</a:t>
            </a:r>
          </a:p>
          <a:p>
            <a:r>
              <a:rPr lang="en-US" dirty="0">
                <a:solidFill>
                  <a:schemeClr val="bg1"/>
                </a:solidFill>
                <a:latin typeface="Century Gothic" panose="020B0502020202020204" pitchFamily="34" charset="0"/>
              </a:rPr>
              <a:t> User can add or remove products from the cart .For placing the order user has to login or create the account if he don’t have active account.</a:t>
            </a:r>
          </a:p>
          <a:p>
            <a:r>
              <a:rPr lang="en-US" dirty="0">
                <a:solidFill>
                  <a:schemeClr val="bg1"/>
                </a:solidFill>
                <a:latin typeface="Century Gothic" panose="020B0502020202020204" pitchFamily="34" charset="0"/>
              </a:rPr>
              <a:t> User can update the profile whenever he needs to update. </a:t>
            </a:r>
          </a:p>
          <a:p>
            <a:r>
              <a:rPr lang="en-US" dirty="0">
                <a:solidFill>
                  <a:schemeClr val="bg1"/>
                </a:solidFill>
                <a:latin typeface="Century Gothic" panose="020B0502020202020204" pitchFamily="34" charset="0"/>
              </a:rPr>
              <a:t> User can make wallet payment and also cash on delivery. User can view their previous orders and transactions.</a:t>
            </a:r>
            <a:endParaRPr lang="en-IN" dirty="0">
              <a:solidFill>
                <a:schemeClr val="bg1"/>
              </a:solidFill>
              <a:latin typeface="Century Gothic" panose="020B0502020202020204" pitchFamily="34" charset="0"/>
            </a:endParaRPr>
          </a:p>
          <a:p>
            <a:endParaRPr lang="en-IN" dirty="0"/>
          </a:p>
        </p:txBody>
      </p:sp>
      <p:sp>
        <p:nvSpPr>
          <p:cNvPr id="4" name="Arrow: Right 3">
            <a:extLst>
              <a:ext uri="{FF2B5EF4-FFF2-40B4-BE49-F238E27FC236}">
                <a16:creationId xmlns:a16="http://schemas.microsoft.com/office/drawing/2014/main" xmlns="" id="{F9E72101-49BA-4740-A16C-C051813CF2C7}"/>
              </a:ext>
            </a:extLst>
          </p:cNvPr>
          <p:cNvSpPr/>
          <p:nvPr/>
        </p:nvSpPr>
        <p:spPr>
          <a:xfrm>
            <a:off x="0" y="704849"/>
            <a:ext cx="1477108" cy="65971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10910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363</TotalTime>
  <Words>489</Words>
  <Application>Microsoft Office PowerPoint</Application>
  <PresentationFormat>Widescreen</PresentationFormat>
  <Paragraphs>74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Century Gothic</vt:lpstr>
      <vt:lpstr>Office Theme</vt:lpstr>
      <vt:lpstr>PowerPoint Presentation</vt:lpstr>
      <vt:lpstr>PowerPoint Presentation</vt:lpstr>
      <vt:lpstr>PowerPoint Presentation</vt:lpstr>
      <vt:lpstr>Specifications and other Technologies used</vt:lpstr>
      <vt:lpstr>Functionality Of Customer</vt:lpstr>
      <vt:lpstr> 2. ABSTRACT</vt:lpstr>
      <vt:lpstr>Abstract</vt:lpstr>
      <vt:lpstr>3. Detailed    Requirements</vt:lpstr>
      <vt:lpstr>Detailed Requirements</vt:lpstr>
      <vt:lpstr> 4. Use Case      Diagram</vt:lpstr>
      <vt:lpstr>PowerPoint Presentation</vt:lpstr>
      <vt:lpstr>   5.ER Diagram</vt:lpstr>
      <vt:lpstr>  ERD Diagram</vt:lpstr>
      <vt:lpstr>6. Screen Shots</vt:lpstr>
      <vt:lpstr>     Home Page</vt:lpstr>
      <vt:lpstr>PowerPoint Presentation</vt:lpstr>
      <vt:lpstr>In Catalog Page Product is Loading</vt:lpstr>
      <vt:lpstr>       Catalog</vt:lpstr>
      <vt:lpstr>PowerPoint Presentation</vt:lpstr>
      <vt:lpstr>       Catalog Footer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Akhila_Boddupalli_ 9278194</dc:creator>
  <cp:lastModifiedBy>Anu Singh</cp:lastModifiedBy>
  <cp:revision>27</cp:revision>
  <dcterms:created xsi:type="dcterms:W3CDTF">2021-12-18T06:04:51Z</dcterms:created>
  <dcterms:modified xsi:type="dcterms:W3CDTF">2021-12-20T12:12:39Z</dcterms:modified>
</cp:coreProperties>
</file>