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A39B0-8E31-4B98-A2F4-9621F31D226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39817-C284-47EF-81C0-AF85E8F402A9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C++</a:t>
          </a:r>
          <a:endParaRPr lang="en-US" sz="1800" dirty="0">
            <a:latin typeface="Trebuchet MS" pitchFamily="34" charset="0"/>
          </a:endParaRPr>
        </a:p>
      </dgm:t>
    </dgm:pt>
    <dgm:pt modelId="{CAE52AEF-AE15-4275-95D9-9AD841B57D85}" type="parTrans" cxnId="{78EC1ACA-D67E-4AE8-A13D-7BFB2D4358B0}">
      <dgm:prSet/>
      <dgm:spPr/>
      <dgm:t>
        <a:bodyPr/>
        <a:lstStyle/>
        <a:p>
          <a:endParaRPr lang="en-US"/>
        </a:p>
      </dgm:t>
    </dgm:pt>
    <dgm:pt modelId="{844F5BD7-7DB2-45A2-9E77-96E95CBA3067}" type="sibTrans" cxnId="{78EC1ACA-D67E-4AE8-A13D-7BFB2D4358B0}">
      <dgm:prSet/>
      <dgm:spPr/>
      <dgm:t>
        <a:bodyPr/>
        <a:lstStyle/>
        <a:p>
          <a:endParaRPr lang="en-US"/>
        </a:p>
      </dgm:t>
    </dgm:pt>
    <dgm:pt modelId="{E079E266-3CC5-4538-A952-55CC62986D82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Gadgets</a:t>
          </a:r>
          <a:endParaRPr lang="en-US" sz="1800" dirty="0">
            <a:latin typeface="Trebuchet MS" pitchFamily="34" charset="0"/>
          </a:endParaRPr>
        </a:p>
      </dgm:t>
    </dgm:pt>
    <dgm:pt modelId="{B9401B57-4A58-49FC-AB95-1CFFBEC7F17A}" type="parTrans" cxnId="{6286BF67-3CCA-4BA2-9F58-F86C5099211B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800">
            <a:latin typeface="Trebuchet MS" pitchFamily="34" charset="0"/>
          </a:endParaRPr>
        </a:p>
      </dgm:t>
    </dgm:pt>
    <dgm:pt modelId="{552198B6-FD6B-4C3C-88FC-1B398D57F143}" type="sibTrans" cxnId="{6286BF67-3CCA-4BA2-9F58-F86C5099211B}">
      <dgm:prSet/>
      <dgm:spPr/>
      <dgm:t>
        <a:bodyPr/>
        <a:lstStyle/>
        <a:p>
          <a:endParaRPr lang="en-US"/>
        </a:p>
      </dgm:t>
    </dgm:pt>
    <dgm:pt modelId="{168444E7-FFAC-4F68-BEB3-DFD773A22FC7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Shipping</a:t>
          </a:r>
          <a:endParaRPr lang="en-US" sz="1800" dirty="0">
            <a:latin typeface="Trebuchet MS" pitchFamily="34" charset="0"/>
          </a:endParaRPr>
        </a:p>
      </dgm:t>
    </dgm:pt>
    <dgm:pt modelId="{BC31B725-5E73-4D8D-89B2-4A89CDA6D7E9}" type="parTrans" cxnId="{B4BABEC0-6DD0-4424-8D1E-D2FC092AFE30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800">
            <a:latin typeface="Trebuchet MS" pitchFamily="34" charset="0"/>
          </a:endParaRPr>
        </a:p>
      </dgm:t>
    </dgm:pt>
    <dgm:pt modelId="{ABF9E4BE-0174-4A70-9433-2E03E7188A80}" type="sibTrans" cxnId="{B4BABEC0-6DD0-4424-8D1E-D2FC092AFE30}">
      <dgm:prSet/>
      <dgm:spPr/>
      <dgm:t>
        <a:bodyPr/>
        <a:lstStyle/>
        <a:p>
          <a:endParaRPr lang="en-US"/>
        </a:p>
      </dgm:t>
    </dgm:pt>
    <dgm:pt modelId="{066785E7-3557-4DB1-9CBC-4AFB1983AC27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Automotive</a:t>
          </a:r>
          <a:endParaRPr lang="en-US" sz="1800" dirty="0">
            <a:latin typeface="Trebuchet MS" pitchFamily="34" charset="0"/>
          </a:endParaRPr>
        </a:p>
      </dgm:t>
    </dgm:pt>
    <dgm:pt modelId="{541F43A1-DD39-40CB-97A2-46814AE5B59B}" type="parTrans" cxnId="{1DDEC137-540B-4F1A-9C7A-560DE717714A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800">
            <a:latin typeface="Trebuchet MS" pitchFamily="34" charset="0"/>
          </a:endParaRPr>
        </a:p>
      </dgm:t>
    </dgm:pt>
    <dgm:pt modelId="{4204AC16-2C81-4B67-839D-3268D2411C4F}" type="sibTrans" cxnId="{1DDEC137-540B-4F1A-9C7A-560DE717714A}">
      <dgm:prSet/>
      <dgm:spPr/>
      <dgm:t>
        <a:bodyPr/>
        <a:lstStyle/>
        <a:p>
          <a:endParaRPr lang="en-US"/>
        </a:p>
      </dgm:t>
    </dgm:pt>
    <dgm:pt modelId="{26667094-9942-48F6-9926-4EFCDACE5A8F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Medicine</a:t>
          </a:r>
          <a:endParaRPr lang="en-US" sz="1800" dirty="0">
            <a:latin typeface="Trebuchet MS" pitchFamily="34" charset="0"/>
          </a:endParaRPr>
        </a:p>
      </dgm:t>
    </dgm:pt>
    <dgm:pt modelId="{47710AD0-7E77-476B-B22C-CFFDB28815C5}" type="parTrans" cxnId="{2743D8B5-9BA1-4C5B-ADD1-E5CED875908B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800">
            <a:latin typeface="Trebuchet MS" pitchFamily="34" charset="0"/>
          </a:endParaRPr>
        </a:p>
      </dgm:t>
    </dgm:pt>
    <dgm:pt modelId="{9630F39B-82A4-405D-97B9-A423AD1101A0}" type="sibTrans" cxnId="{2743D8B5-9BA1-4C5B-ADD1-E5CED875908B}">
      <dgm:prSet/>
      <dgm:spPr/>
      <dgm:t>
        <a:bodyPr/>
        <a:lstStyle/>
        <a:p>
          <a:endParaRPr lang="en-US"/>
        </a:p>
      </dgm:t>
    </dgm:pt>
    <dgm:pt modelId="{18ECC142-596A-4BA9-96D4-2E45A8B987C7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Information</a:t>
          </a:r>
          <a:endParaRPr lang="en-US" sz="1800" dirty="0">
            <a:latin typeface="Trebuchet MS" pitchFamily="34" charset="0"/>
          </a:endParaRPr>
        </a:p>
      </dgm:t>
    </dgm:pt>
    <dgm:pt modelId="{8E49EB62-100D-4292-BFFC-C20D5EC873EE}" type="parTrans" cxnId="{C5630272-1041-449A-9EFD-5505C99380D2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800">
            <a:latin typeface="Trebuchet MS" pitchFamily="34" charset="0"/>
          </a:endParaRPr>
        </a:p>
      </dgm:t>
    </dgm:pt>
    <dgm:pt modelId="{FD963F30-75CA-420A-8D8D-B80DFCACF0D1}" type="sibTrans" cxnId="{C5630272-1041-449A-9EFD-5505C99380D2}">
      <dgm:prSet/>
      <dgm:spPr/>
      <dgm:t>
        <a:bodyPr/>
        <a:lstStyle/>
        <a:p>
          <a:endParaRPr lang="en-US"/>
        </a:p>
      </dgm:t>
    </dgm:pt>
    <dgm:pt modelId="{DABE087A-86CF-493D-9DE5-F9B1FAD40C99}">
      <dgm:prSet phldrT="[Text]"/>
      <dgm:spPr/>
      <dgm:t>
        <a:bodyPr/>
        <a:lstStyle/>
        <a:p>
          <a:endParaRPr lang="en-US"/>
        </a:p>
      </dgm:t>
    </dgm:pt>
    <dgm:pt modelId="{3457B1F2-A73A-486C-96EA-C05771BBDA14}" type="parTrans" cxnId="{96575AAB-852C-4BC6-8FF6-6380D68DB9B0}">
      <dgm:prSet/>
      <dgm:spPr/>
      <dgm:t>
        <a:bodyPr/>
        <a:lstStyle/>
        <a:p>
          <a:endParaRPr lang="en-US"/>
        </a:p>
      </dgm:t>
    </dgm:pt>
    <dgm:pt modelId="{FD39B1F8-476C-426E-A026-DEAAD9AF2915}" type="sibTrans" cxnId="{96575AAB-852C-4BC6-8FF6-6380D68DB9B0}">
      <dgm:prSet/>
      <dgm:spPr/>
      <dgm:t>
        <a:bodyPr/>
        <a:lstStyle/>
        <a:p>
          <a:endParaRPr lang="en-US"/>
        </a:p>
      </dgm:t>
    </dgm:pt>
    <dgm:pt modelId="{F44DC725-03B5-4825-83F5-B871263E1523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Telecom</a:t>
          </a:r>
          <a:endParaRPr lang="en-US" sz="1800" dirty="0">
            <a:latin typeface="Trebuchet MS" pitchFamily="34" charset="0"/>
          </a:endParaRPr>
        </a:p>
      </dgm:t>
    </dgm:pt>
    <dgm:pt modelId="{A6AA7CAE-7FAD-4BD6-94EB-6F81982EC4F4}" type="parTrans" cxnId="{B5277E7B-0438-47C9-A2E6-2D02E2228191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800">
            <a:latin typeface="Trebuchet MS" pitchFamily="34" charset="0"/>
          </a:endParaRPr>
        </a:p>
      </dgm:t>
    </dgm:pt>
    <dgm:pt modelId="{CD7C347B-2980-4BC1-80BB-7B97F4F8B881}" type="sibTrans" cxnId="{B5277E7B-0438-47C9-A2E6-2D02E2228191}">
      <dgm:prSet/>
      <dgm:spPr/>
      <dgm:t>
        <a:bodyPr/>
        <a:lstStyle/>
        <a:p>
          <a:endParaRPr lang="en-US"/>
        </a:p>
      </dgm:t>
    </dgm:pt>
    <dgm:pt modelId="{511A0B9F-E799-468F-BE44-5FB1A0DFAACB}" type="pres">
      <dgm:prSet presAssocID="{078A39B0-8E31-4B98-A2F4-9621F31D226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AC75C-A17B-4798-A5D6-C1E7B78D6586}" type="pres">
      <dgm:prSet presAssocID="{4CD39817-C284-47EF-81C0-AF85E8F402A9}" presName="centerShape" presStyleLbl="node0" presStyleIdx="0" presStyleCnt="1"/>
      <dgm:spPr/>
      <dgm:t>
        <a:bodyPr/>
        <a:lstStyle/>
        <a:p>
          <a:endParaRPr lang="en-US"/>
        </a:p>
      </dgm:t>
    </dgm:pt>
    <dgm:pt modelId="{CA1809F8-0FFA-41E2-A75C-18D6867323F8}" type="pres">
      <dgm:prSet presAssocID="{B9401B57-4A58-49FC-AB95-1CFFBEC7F17A}" presName="parTrans" presStyleLbl="sibTrans2D1" presStyleIdx="0" presStyleCnt="6"/>
      <dgm:spPr/>
      <dgm:t>
        <a:bodyPr/>
        <a:lstStyle/>
        <a:p>
          <a:endParaRPr lang="en-US"/>
        </a:p>
      </dgm:t>
    </dgm:pt>
    <dgm:pt modelId="{BD88ABD6-33E6-41F9-B644-7A1D4ABF8131}" type="pres">
      <dgm:prSet presAssocID="{B9401B57-4A58-49FC-AB95-1CFFBEC7F17A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86ACEB79-AF3C-4F76-B5E6-B5808357AA20}" type="pres">
      <dgm:prSet presAssocID="{E079E266-3CC5-4538-A952-55CC62986D8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FB360-8ADD-4B49-9C26-ABD552B75C10}" type="pres">
      <dgm:prSet presAssocID="{BC31B725-5E73-4D8D-89B2-4A89CDA6D7E9}" presName="parTrans" presStyleLbl="sibTrans2D1" presStyleIdx="1" presStyleCnt="6"/>
      <dgm:spPr/>
      <dgm:t>
        <a:bodyPr/>
        <a:lstStyle/>
        <a:p>
          <a:endParaRPr lang="en-US"/>
        </a:p>
      </dgm:t>
    </dgm:pt>
    <dgm:pt modelId="{909F972D-773C-40CC-A6EB-55FC31CF7005}" type="pres">
      <dgm:prSet presAssocID="{BC31B725-5E73-4D8D-89B2-4A89CDA6D7E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21966B6E-A283-4057-9F31-69541565611B}" type="pres">
      <dgm:prSet presAssocID="{168444E7-FFAC-4F68-BEB3-DFD773A22FC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E456B-34CD-463E-828E-A4B614C54995}" type="pres">
      <dgm:prSet presAssocID="{541F43A1-DD39-40CB-97A2-46814AE5B59B}" presName="parTrans" presStyleLbl="sibTrans2D1" presStyleIdx="2" presStyleCnt="6"/>
      <dgm:spPr/>
      <dgm:t>
        <a:bodyPr/>
        <a:lstStyle/>
        <a:p>
          <a:endParaRPr lang="en-US"/>
        </a:p>
      </dgm:t>
    </dgm:pt>
    <dgm:pt modelId="{25883B8F-DA0A-4C34-A3B0-67A15C7979DA}" type="pres">
      <dgm:prSet presAssocID="{541F43A1-DD39-40CB-97A2-46814AE5B59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75E54585-12CD-4294-A721-E055ECF13E7D}" type="pres">
      <dgm:prSet presAssocID="{066785E7-3557-4DB1-9CBC-4AFB1983AC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7AE23-A6BF-4A54-800D-3C404E983A06}" type="pres">
      <dgm:prSet presAssocID="{A6AA7CAE-7FAD-4BD6-94EB-6F81982EC4F4}" presName="parTrans" presStyleLbl="sibTrans2D1" presStyleIdx="3" presStyleCnt="6"/>
      <dgm:spPr/>
      <dgm:t>
        <a:bodyPr/>
        <a:lstStyle/>
        <a:p>
          <a:endParaRPr lang="en-US"/>
        </a:p>
      </dgm:t>
    </dgm:pt>
    <dgm:pt modelId="{04DF32F6-916F-4EA2-8CF5-E39CE5EDD261}" type="pres">
      <dgm:prSet presAssocID="{A6AA7CAE-7FAD-4BD6-94EB-6F81982EC4F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8230ABE-886B-4244-81B4-5101CEA55E05}" type="pres">
      <dgm:prSet presAssocID="{F44DC725-03B5-4825-83F5-B871263E152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852C0-80EE-4C56-AC94-9B5CFF0E169A}" type="pres">
      <dgm:prSet presAssocID="{8E49EB62-100D-4292-BFFC-C20D5EC873EE}" presName="parTrans" presStyleLbl="sibTrans2D1" presStyleIdx="4" presStyleCnt="6"/>
      <dgm:spPr/>
      <dgm:t>
        <a:bodyPr/>
        <a:lstStyle/>
        <a:p>
          <a:endParaRPr lang="en-US"/>
        </a:p>
      </dgm:t>
    </dgm:pt>
    <dgm:pt modelId="{CC9F5E1F-2560-42AA-B87E-3A8DE40F859B}" type="pres">
      <dgm:prSet presAssocID="{8E49EB62-100D-4292-BFFC-C20D5EC873EE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5198856-39C5-4566-8CE4-A84FBF221590}" type="pres">
      <dgm:prSet presAssocID="{18ECC142-596A-4BA9-96D4-2E45A8B987C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33E82-24AF-45B7-A49B-F9BDBFF70773}" type="pres">
      <dgm:prSet presAssocID="{47710AD0-7E77-476B-B22C-CFFDB28815C5}" presName="parTrans" presStyleLbl="sibTrans2D1" presStyleIdx="5" presStyleCnt="6"/>
      <dgm:spPr/>
      <dgm:t>
        <a:bodyPr/>
        <a:lstStyle/>
        <a:p>
          <a:endParaRPr lang="en-US"/>
        </a:p>
      </dgm:t>
    </dgm:pt>
    <dgm:pt modelId="{27318A59-AF6F-48BF-9D79-102F058F53BC}" type="pres">
      <dgm:prSet presAssocID="{47710AD0-7E77-476B-B22C-CFFDB28815C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8CD6F390-7303-4A10-8A86-DE969A6BD832}" type="pres">
      <dgm:prSet presAssocID="{26667094-9942-48F6-9926-4EFCDACE5A8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0DC17-C17C-4223-BFD6-33811AD9D08E}" type="presOf" srcId="{4CD39817-C284-47EF-81C0-AF85E8F402A9}" destId="{6CCAC75C-A17B-4798-A5D6-C1E7B78D6586}" srcOrd="0" destOrd="0" presId="urn:microsoft.com/office/officeart/2005/8/layout/radial5"/>
    <dgm:cxn modelId="{EDEB0E48-F0EB-4CFC-A98D-EE8BC9FE9B46}" type="presOf" srcId="{066785E7-3557-4DB1-9CBC-4AFB1983AC27}" destId="{75E54585-12CD-4294-A721-E055ECF13E7D}" srcOrd="0" destOrd="0" presId="urn:microsoft.com/office/officeart/2005/8/layout/radial5"/>
    <dgm:cxn modelId="{2743D8B5-9BA1-4C5B-ADD1-E5CED875908B}" srcId="{4CD39817-C284-47EF-81C0-AF85E8F402A9}" destId="{26667094-9942-48F6-9926-4EFCDACE5A8F}" srcOrd="5" destOrd="0" parTransId="{47710AD0-7E77-476B-B22C-CFFDB28815C5}" sibTransId="{9630F39B-82A4-405D-97B9-A423AD1101A0}"/>
    <dgm:cxn modelId="{4CAFF2DA-3BDD-444B-A31C-91732EDF71C8}" type="presOf" srcId="{A6AA7CAE-7FAD-4BD6-94EB-6F81982EC4F4}" destId="{04DF32F6-916F-4EA2-8CF5-E39CE5EDD261}" srcOrd="1" destOrd="0" presId="urn:microsoft.com/office/officeart/2005/8/layout/radial5"/>
    <dgm:cxn modelId="{96575AAB-852C-4BC6-8FF6-6380D68DB9B0}" srcId="{078A39B0-8E31-4B98-A2F4-9621F31D2266}" destId="{DABE087A-86CF-493D-9DE5-F9B1FAD40C99}" srcOrd="1" destOrd="0" parTransId="{3457B1F2-A73A-486C-96EA-C05771BBDA14}" sibTransId="{FD39B1F8-476C-426E-A026-DEAAD9AF2915}"/>
    <dgm:cxn modelId="{06779090-F23C-4AA1-ADFD-EEF87FAE2EFF}" type="presOf" srcId="{8E49EB62-100D-4292-BFFC-C20D5EC873EE}" destId="{C32852C0-80EE-4C56-AC94-9B5CFF0E169A}" srcOrd="0" destOrd="0" presId="urn:microsoft.com/office/officeart/2005/8/layout/radial5"/>
    <dgm:cxn modelId="{BB3DF992-AC82-474E-BAEE-101C070973B0}" type="presOf" srcId="{BC31B725-5E73-4D8D-89B2-4A89CDA6D7E9}" destId="{7ECFB360-8ADD-4B49-9C26-ABD552B75C10}" srcOrd="0" destOrd="0" presId="urn:microsoft.com/office/officeart/2005/8/layout/radial5"/>
    <dgm:cxn modelId="{A42C0AA8-1D45-415F-8DF9-C88A908E14FF}" type="presOf" srcId="{078A39B0-8E31-4B98-A2F4-9621F31D2266}" destId="{511A0B9F-E799-468F-BE44-5FB1A0DFAACB}" srcOrd="0" destOrd="0" presId="urn:microsoft.com/office/officeart/2005/8/layout/radial5"/>
    <dgm:cxn modelId="{A5DA52B8-C95B-45FA-9129-03A6E8BCD77C}" type="presOf" srcId="{8E49EB62-100D-4292-BFFC-C20D5EC873EE}" destId="{CC9F5E1F-2560-42AA-B87E-3A8DE40F859B}" srcOrd="1" destOrd="0" presId="urn:microsoft.com/office/officeart/2005/8/layout/radial5"/>
    <dgm:cxn modelId="{A79761C9-F50F-450A-8BDC-B5EF5957D34F}" type="presOf" srcId="{F44DC725-03B5-4825-83F5-B871263E1523}" destId="{E8230ABE-886B-4244-81B4-5101CEA55E05}" srcOrd="0" destOrd="0" presId="urn:microsoft.com/office/officeart/2005/8/layout/radial5"/>
    <dgm:cxn modelId="{660E59FF-FAF0-456F-8AF3-26DC4EEC4A5C}" type="presOf" srcId="{B9401B57-4A58-49FC-AB95-1CFFBEC7F17A}" destId="{BD88ABD6-33E6-41F9-B644-7A1D4ABF8131}" srcOrd="1" destOrd="0" presId="urn:microsoft.com/office/officeart/2005/8/layout/radial5"/>
    <dgm:cxn modelId="{2D8F4EB1-2D00-43FC-AE8F-7866491CB47A}" type="presOf" srcId="{26667094-9942-48F6-9926-4EFCDACE5A8F}" destId="{8CD6F390-7303-4A10-8A86-DE969A6BD832}" srcOrd="0" destOrd="0" presId="urn:microsoft.com/office/officeart/2005/8/layout/radial5"/>
    <dgm:cxn modelId="{B5277E7B-0438-47C9-A2E6-2D02E2228191}" srcId="{4CD39817-C284-47EF-81C0-AF85E8F402A9}" destId="{F44DC725-03B5-4825-83F5-B871263E1523}" srcOrd="3" destOrd="0" parTransId="{A6AA7CAE-7FAD-4BD6-94EB-6F81982EC4F4}" sibTransId="{CD7C347B-2980-4BC1-80BB-7B97F4F8B881}"/>
    <dgm:cxn modelId="{1B1C246D-34ED-41C3-97D3-884542132437}" type="presOf" srcId="{E079E266-3CC5-4538-A952-55CC62986D82}" destId="{86ACEB79-AF3C-4F76-B5E6-B5808357AA20}" srcOrd="0" destOrd="0" presId="urn:microsoft.com/office/officeart/2005/8/layout/radial5"/>
    <dgm:cxn modelId="{78EC1ACA-D67E-4AE8-A13D-7BFB2D4358B0}" srcId="{078A39B0-8E31-4B98-A2F4-9621F31D2266}" destId="{4CD39817-C284-47EF-81C0-AF85E8F402A9}" srcOrd="0" destOrd="0" parTransId="{CAE52AEF-AE15-4275-95D9-9AD841B57D85}" sibTransId="{844F5BD7-7DB2-45A2-9E77-96E95CBA3067}"/>
    <dgm:cxn modelId="{B4BABEC0-6DD0-4424-8D1E-D2FC092AFE30}" srcId="{4CD39817-C284-47EF-81C0-AF85E8F402A9}" destId="{168444E7-FFAC-4F68-BEB3-DFD773A22FC7}" srcOrd="1" destOrd="0" parTransId="{BC31B725-5E73-4D8D-89B2-4A89CDA6D7E9}" sibTransId="{ABF9E4BE-0174-4A70-9433-2E03E7188A80}"/>
    <dgm:cxn modelId="{8E6D1BC4-D845-438B-8788-2538B85889A8}" type="presOf" srcId="{A6AA7CAE-7FAD-4BD6-94EB-6F81982EC4F4}" destId="{7A87AE23-A6BF-4A54-800D-3C404E983A06}" srcOrd="0" destOrd="0" presId="urn:microsoft.com/office/officeart/2005/8/layout/radial5"/>
    <dgm:cxn modelId="{1DDEC137-540B-4F1A-9C7A-560DE717714A}" srcId="{4CD39817-C284-47EF-81C0-AF85E8F402A9}" destId="{066785E7-3557-4DB1-9CBC-4AFB1983AC27}" srcOrd="2" destOrd="0" parTransId="{541F43A1-DD39-40CB-97A2-46814AE5B59B}" sibTransId="{4204AC16-2C81-4B67-839D-3268D2411C4F}"/>
    <dgm:cxn modelId="{7A65D69E-A281-4ACD-AB5C-45D6F9B43536}" type="presOf" srcId="{BC31B725-5E73-4D8D-89B2-4A89CDA6D7E9}" destId="{909F972D-773C-40CC-A6EB-55FC31CF7005}" srcOrd="1" destOrd="0" presId="urn:microsoft.com/office/officeart/2005/8/layout/radial5"/>
    <dgm:cxn modelId="{DF4027A3-EDA6-4FCF-BDB7-48B771BBCD21}" type="presOf" srcId="{541F43A1-DD39-40CB-97A2-46814AE5B59B}" destId="{25883B8F-DA0A-4C34-A3B0-67A15C7979DA}" srcOrd="1" destOrd="0" presId="urn:microsoft.com/office/officeart/2005/8/layout/radial5"/>
    <dgm:cxn modelId="{9BE241A3-9621-44F5-BED0-69FA5E697454}" type="presOf" srcId="{168444E7-FFAC-4F68-BEB3-DFD773A22FC7}" destId="{21966B6E-A283-4057-9F31-69541565611B}" srcOrd="0" destOrd="0" presId="urn:microsoft.com/office/officeart/2005/8/layout/radial5"/>
    <dgm:cxn modelId="{6286BF67-3CCA-4BA2-9F58-F86C5099211B}" srcId="{4CD39817-C284-47EF-81C0-AF85E8F402A9}" destId="{E079E266-3CC5-4538-A952-55CC62986D82}" srcOrd="0" destOrd="0" parTransId="{B9401B57-4A58-49FC-AB95-1CFFBEC7F17A}" sibTransId="{552198B6-FD6B-4C3C-88FC-1B398D57F143}"/>
    <dgm:cxn modelId="{EFC3E9E8-B6B1-4CF3-B0CF-03AA3ECB9F3A}" type="presOf" srcId="{47710AD0-7E77-476B-B22C-CFFDB28815C5}" destId="{27318A59-AF6F-48BF-9D79-102F058F53BC}" srcOrd="1" destOrd="0" presId="urn:microsoft.com/office/officeart/2005/8/layout/radial5"/>
    <dgm:cxn modelId="{451E75AA-9A45-4317-92C3-990EA429CC5F}" type="presOf" srcId="{541F43A1-DD39-40CB-97A2-46814AE5B59B}" destId="{D53E456B-34CD-463E-828E-A4B614C54995}" srcOrd="0" destOrd="0" presId="urn:microsoft.com/office/officeart/2005/8/layout/radial5"/>
    <dgm:cxn modelId="{5B97066E-B9E0-4BCE-8654-1361127E344A}" type="presOf" srcId="{18ECC142-596A-4BA9-96D4-2E45A8B987C7}" destId="{A5198856-39C5-4566-8CE4-A84FBF221590}" srcOrd="0" destOrd="0" presId="urn:microsoft.com/office/officeart/2005/8/layout/radial5"/>
    <dgm:cxn modelId="{C5630272-1041-449A-9EFD-5505C99380D2}" srcId="{4CD39817-C284-47EF-81C0-AF85E8F402A9}" destId="{18ECC142-596A-4BA9-96D4-2E45A8B987C7}" srcOrd="4" destOrd="0" parTransId="{8E49EB62-100D-4292-BFFC-C20D5EC873EE}" sibTransId="{FD963F30-75CA-420A-8D8D-B80DFCACF0D1}"/>
    <dgm:cxn modelId="{35434EFE-5C8A-4338-9DBD-B9E681724D94}" type="presOf" srcId="{47710AD0-7E77-476B-B22C-CFFDB28815C5}" destId="{63233E82-24AF-45B7-A49B-F9BDBFF70773}" srcOrd="0" destOrd="0" presId="urn:microsoft.com/office/officeart/2005/8/layout/radial5"/>
    <dgm:cxn modelId="{D0A9AD0B-39DB-4E67-BE4A-C642A2C625C0}" type="presOf" srcId="{B9401B57-4A58-49FC-AB95-1CFFBEC7F17A}" destId="{CA1809F8-0FFA-41E2-A75C-18D6867323F8}" srcOrd="0" destOrd="0" presId="urn:microsoft.com/office/officeart/2005/8/layout/radial5"/>
    <dgm:cxn modelId="{412D7E49-011F-4AF9-BBE3-614C5F500E03}" type="presParOf" srcId="{511A0B9F-E799-468F-BE44-5FB1A0DFAACB}" destId="{6CCAC75C-A17B-4798-A5D6-C1E7B78D6586}" srcOrd="0" destOrd="0" presId="urn:microsoft.com/office/officeart/2005/8/layout/radial5"/>
    <dgm:cxn modelId="{347E7ABD-BB97-4E85-AAB3-AAE596B79F6A}" type="presParOf" srcId="{511A0B9F-E799-468F-BE44-5FB1A0DFAACB}" destId="{CA1809F8-0FFA-41E2-A75C-18D6867323F8}" srcOrd="1" destOrd="0" presId="urn:microsoft.com/office/officeart/2005/8/layout/radial5"/>
    <dgm:cxn modelId="{9571C1AB-5EDF-4F80-8894-5EB620B3598B}" type="presParOf" srcId="{CA1809F8-0FFA-41E2-A75C-18D6867323F8}" destId="{BD88ABD6-33E6-41F9-B644-7A1D4ABF8131}" srcOrd="0" destOrd="0" presId="urn:microsoft.com/office/officeart/2005/8/layout/radial5"/>
    <dgm:cxn modelId="{B6D161D9-9EE4-413A-AACF-AF01808D94FA}" type="presParOf" srcId="{511A0B9F-E799-468F-BE44-5FB1A0DFAACB}" destId="{86ACEB79-AF3C-4F76-B5E6-B5808357AA20}" srcOrd="2" destOrd="0" presId="urn:microsoft.com/office/officeart/2005/8/layout/radial5"/>
    <dgm:cxn modelId="{A63020A8-D477-4D08-9A97-88590998D26F}" type="presParOf" srcId="{511A0B9F-E799-468F-BE44-5FB1A0DFAACB}" destId="{7ECFB360-8ADD-4B49-9C26-ABD552B75C10}" srcOrd="3" destOrd="0" presId="urn:microsoft.com/office/officeart/2005/8/layout/radial5"/>
    <dgm:cxn modelId="{75ABA11C-9E17-4D73-86C3-AD74E67FB344}" type="presParOf" srcId="{7ECFB360-8ADD-4B49-9C26-ABD552B75C10}" destId="{909F972D-773C-40CC-A6EB-55FC31CF7005}" srcOrd="0" destOrd="0" presId="urn:microsoft.com/office/officeart/2005/8/layout/radial5"/>
    <dgm:cxn modelId="{11DA5895-7B1D-4F64-8F6D-5BAB7AA6092F}" type="presParOf" srcId="{511A0B9F-E799-468F-BE44-5FB1A0DFAACB}" destId="{21966B6E-A283-4057-9F31-69541565611B}" srcOrd="4" destOrd="0" presId="urn:microsoft.com/office/officeart/2005/8/layout/radial5"/>
    <dgm:cxn modelId="{8465EBE5-3A90-4E15-B049-0F981EF30574}" type="presParOf" srcId="{511A0B9F-E799-468F-BE44-5FB1A0DFAACB}" destId="{D53E456B-34CD-463E-828E-A4B614C54995}" srcOrd="5" destOrd="0" presId="urn:microsoft.com/office/officeart/2005/8/layout/radial5"/>
    <dgm:cxn modelId="{63FDB59E-8251-4ED2-B120-F0CCCB87EF77}" type="presParOf" srcId="{D53E456B-34CD-463E-828E-A4B614C54995}" destId="{25883B8F-DA0A-4C34-A3B0-67A15C7979DA}" srcOrd="0" destOrd="0" presId="urn:microsoft.com/office/officeart/2005/8/layout/radial5"/>
    <dgm:cxn modelId="{3715094E-C890-430B-8D01-F93BBE688B84}" type="presParOf" srcId="{511A0B9F-E799-468F-BE44-5FB1A0DFAACB}" destId="{75E54585-12CD-4294-A721-E055ECF13E7D}" srcOrd="6" destOrd="0" presId="urn:microsoft.com/office/officeart/2005/8/layout/radial5"/>
    <dgm:cxn modelId="{A7D8592D-CE02-40A1-AF83-EFD6214592DA}" type="presParOf" srcId="{511A0B9F-E799-468F-BE44-5FB1A0DFAACB}" destId="{7A87AE23-A6BF-4A54-800D-3C404E983A06}" srcOrd="7" destOrd="0" presId="urn:microsoft.com/office/officeart/2005/8/layout/radial5"/>
    <dgm:cxn modelId="{5AFCBD4E-739A-4493-895F-7A331CE9BEBA}" type="presParOf" srcId="{7A87AE23-A6BF-4A54-800D-3C404E983A06}" destId="{04DF32F6-916F-4EA2-8CF5-E39CE5EDD261}" srcOrd="0" destOrd="0" presId="urn:microsoft.com/office/officeart/2005/8/layout/radial5"/>
    <dgm:cxn modelId="{94075DAB-D58A-40B7-9AE9-716859C917AE}" type="presParOf" srcId="{511A0B9F-E799-468F-BE44-5FB1A0DFAACB}" destId="{E8230ABE-886B-4244-81B4-5101CEA55E05}" srcOrd="8" destOrd="0" presId="urn:microsoft.com/office/officeart/2005/8/layout/radial5"/>
    <dgm:cxn modelId="{D564950D-D7A5-42D2-975C-90C51C648418}" type="presParOf" srcId="{511A0B9F-E799-468F-BE44-5FB1A0DFAACB}" destId="{C32852C0-80EE-4C56-AC94-9B5CFF0E169A}" srcOrd="9" destOrd="0" presId="urn:microsoft.com/office/officeart/2005/8/layout/radial5"/>
    <dgm:cxn modelId="{0638A532-FE81-421C-A77D-EAA6A1F61126}" type="presParOf" srcId="{C32852C0-80EE-4C56-AC94-9B5CFF0E169A}" destId="{CC9F5E1F-2560-42AA-B87E-3A8DE40F859B}" srcOrd="0" destOrd="0" presId="urn:microsoft.com/office/officeart/2005/8/layout/radial5"/>
    <dgm:cxn modelId="{0BC51E13-AAC9-41DF-9312-FF27883082E5}" type="presParOf" srcId="{511A0B9F-E799-468F-BE44-5FB1A0DFAACB}" destId="{A5198856-39C5-4566-8CE4-A84FBF221590}" srcOrd="10" destOrd="0" presId="urn:microsoft.com/office/officeart/2005/8/layout/radial5"/>
    <dgm:cxn modelId="{9A4F0B8E-C823-4D54-B010-81852852FF29}" type="presParOf" srcId="{511A0B9F-E799-468F-BE44-5FB1A0DFAACB}" destId="{63233E82-24AF-45B7-A49B-F9BDBFF70773}" srcOrd="11" destOrd="0" presId="urn:microsoft.com/office/officeart/2005/8/layout/radial5"/>
    <dgm:cxn modelId="{6861E214-CF2E-4602-A674-FEEB5C82BE49}" type="presParOf" srcId="{63233E82-24AF-45B7-A49B-F9BDBFF70773}" destId="{27318A59-AF6F-48BF-9D79-102F058F53BC}" srcOrd="0" destOrd="0" presId="urn:microsoft.com/office/officeart/2005/8/layout/radial5"/>
    <dgm:cxn modelId="{3DC4A620-D27E-402A-A39B-C2F1BA605496}" type="presParOf" srcId="{511A0B9F-E799-468F-BE44-5FB1A0DFAACB}" destId="{8CD6F390-7303-4A10-8A86-DE969A6BD832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57DEF-D882-4476-BDAF-C6BD8A9F497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2141C-A7B3-456F-9344-2414FE922DC0}">
      <dgm:prSet phldrT="[Text]" custT="1"/>
      <dgm:spPr/>
      <dgm:t>
        <a:bodyPr/>
        <a:lstStyle/>
        <a:p>
          <a:r>
            <a:rPr lang="en-US" sz="2000" dirty="0" smtClean="0">
              <a:latin typeface="Trebuchet MS" pitchFamily="34" charset="0"/>
            </a:rPr>
            <a:t>Source File/Code(.</a:t>
          </a:r>
          <a:r>
            <a:rPr lang="en-US" sz="2000" dirty="0" err="1" smtClean="0">
              <a:latin typeface="Trebuchet MS" pitchFamily="34" charset="0"/>
            </a:rPr>
            <a:t>cpp</a:t>
          </a:r>
          <a:r>
            <a:rPr lang="en-US" sz="2000" dirty="0" smtClean="0">
              <a:latin typeface="Trebuchet MS" pitchFamily="34" charset="0"/>
            </a:rPr>
            <a:t>)</a:t>
          </a:r>
          <a:endParaRPr lang="en-US" sz="2000" dirty="0">
            <a:latin typeface="Trebuchet MS" pitchFamily="34" charset="0"/>
          </a:endParaRPr>
        </a:p>
      </dgm:t>
    </dgm:pt>
    <dgm:pt modelId="{F44B3F14-C650-48C0-94CB-D495618E4EE2}" type="parTrans" cxnId="{904417AA-1845-4586-83C0-0537056D5BA2}">
      <dgm:prSet/>
      <dgm:spPr/>
      <dgm:t>
        <a:bodyPr/>
        <a:lstStyle/>
        <a:p>
          <a:endParaRPr lang="en-US"/>
        </a:p>
      </dgm:t>
    </dgm:pt>
    <dgm:pt modelId="{7B406144-2EDC-4AA2-AA27-858078926BC3}" type="sibTrans" cxnId="{904417AA-1845-4586-83C0-0537056D5BA2}">
      <dgm:prSet/>
      <dgm:spPr/>
      <dgm:t>
        <a:bodyPr/>
        <a:lstStyle/>
        <a:p>
          <a:endParaRPr lang="en-US"/>
        </a:p>
      </dgm:t>
    </dgm:pt>
    <dgm:pt modelId="{E29ECD9B-7389-47BC-BB9F-5F5BF01D6C1E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5">
                  <a:lumMod val="50000"/>
                </a:schemeClr>
              </a:solidFill>
              <a:latin typeface="Trebuchet MS" pitchFamily="34" charset="0"/>
            </a:rPr>
            <a:t>Compiler</a:t>
          </a:r>
          <a:endParaRPr lang="en-US" sz="2800" dirty="0">
            <a:solidFill>
              <a:schemeClr val="accent5">
                <a:lumMod val="50000"/>
              </a:schemeClr>
            </a:solidFill>
            <a:latin typeface="Trebuchet MS" pitchFamily="34" charset="0"/>
          </a:endParaRPr>
        </a:p>
      </dgm:t>
    </dgm:pt>
    <dgm:pt modelId="{70E9D488-4274-46FC-8082-29FD68559CE2}" type="parTrans" cxnId="{AFA930D4-CDB0-4172-B9C7-32A392189B2A}">
      <dgm:prSet/>
      <dgm:spPr/>
      <dgm:t>
        <a:bodyPr/>
        <a:lstStyle/>
        <a:p>
          <a:endParaRPr lang="en-US"/>
        </a:p>
      </dgm:t>
    </dgm:pt>
    <dgm:pt modelId="{F55BB500-CFD8-43A3-BB17-E927D834BB1A}" type="sibTrans" cxnId="{AFA930D4-CDB0-4172-B9C7-32A392189B2A}">
      <dgm:prSet/>
      <dgm:spPr/>
      <dgm:t>
        <a:bodyPr/>
        <a:lstStyle/>
        <a:p>
          <a:endParaRPr lang="en-US"/>
        </a:p>
      </dgm:t>
    </dgm:pt>
    <dgm:pt modelId="{6719B092-A5F8-40AC-AC04-8BEB0976D407}">
      <dgm:prSet phldrT="[Text]" custT="1"/>
      <dgm:spPr/>
      <dgm:t>
        <a:bodyPr/>
        <a:lstStyle/>
        <a:p>
          <a:r>
            <a:rPr lang="en-US" sz="2000" dirty="0" smtClean="0">
              <a:latin typeface="Trebuchet MS" pitchFamily="34" charset="0"/>
            </a:rPr>
            <a:t>Object File(.</a:t>
          </a:r>
          <a:r>
            <a:rPr lang="en-US" sz="2000" dirty="0" err="1" smtClean="0">
              <a:latin typeface="Trebuchet MS" pitchFamily="34" charset="0"/>
            </a:rPr>
            <a:t>obj</a:t>
          </a:r>
          <a:r>
            <a:rPr lang="en-US" sz="2000" dirty="0" smtClean="0">
              <a:latin typeface="Trebuchet MS" pitchFamily="34" charset="0"/>
            </a:rPr>
            <a:t>)</a:t>
          </a:r>
          <a:endParaRPr lang="en-US" sz="2000" dirty="0">
            <a:latin typeface="Trebuchet MS" pitchFamily="34" charset="0"/>
          </a:endParaRPr>
        </a:p>
      </dgm:t>
    </dgm:pt>
    <dgm:pt modelId="{E0E00FCA-929B-4333-9D44-F538D447AF44}" type="parTrans" cxnId="{B2D91767-7090-4076-979B-42F72EC90B46}">
      <dgm:prSet/>
      <dgm:spPr/>
      <dgm:t>
        <a:bodyPr/>
        <a:lstStyle/>
        <a:p>
          <a:endParaRPr lang="en-US"/>
        </a:p>
      </dgm:t>
    </dgm:pt>
    <dgm:pt modelId="{EBB49B29-1F1C-4761-9868-AA637D858789}" type="sibTrans" cxnId="{B2D91767-7090-4076-979B-42F72EC90B46}">
      <dgm:prSet/>
      <dgm:spPr/>
      <dgm:t>
        <a:bodyPr/>
        <a:lstStyle/>
        <a:p>
          <a:endParaRPr lang="en-US"/>
        </a:p>
      </dgm:t>
    </dgm:pt>
    <dgm:pt modelId="{52C8FC37-D2AE-4627-89D4-6CE0DC5B7FE6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5">
                  <a:lumMod val="50000"/>
                </a:schemeClr>
              </a:solidFill>
              <a:latin typeface="Trebuchet MS" pitchFamily="34" charset="0"/>
            </a:rPr>
            <a:t>Linker</a:t>
          </a:r>
          <a:endParaRPr lang="en-US" sz="2800" dirty="0">
            <a:solidFill>
              <a:schemeClr val="accent5">
                <a:lumMod val="50000"/>
              </a:schemeClr>
            </a:solidFill>
            <a:latin typeface="Trebuchet MS" pitchFamily="34" charset="0"/>
          </a:endParaRPr>
        </a:p>
      </dgm:t>
    </dgm:pt>
    <dgm:pt modelId="{08836ED3-730D-4223-8CC8-30A7B937E780}" type="parTrans" cxnId="{5BD9E722-15B7-467A-9494-CB454FEE56B5}">
      <dgm:prSet/>
      <dgm:spPr/>
      <dgm:t>
        <a:bodyPr/>
        <a:lstStyle/>
        <a:p>
          <a:endParaRPr lang="en-US"/>
        </a:p>
      </dgm:t>
    </dgm:pt>
    <dgm:pt modelId="{E621E2FA-1D01-4970-9322-301F03B7BD29}" type="sibTrans" cxnId="{5BD9E722-15B7-467A-9494-CB454FEE56B5}">
      <dgm:prSet/>
      <dgm:spPr/>
      <dgm:t>
        <a:bodyPr/>
        <a:lstStyle/>
        <a:p>
          <a:endParaRPr lang="en-US"/>
        </a:p>
      </dgm:t>
    </dgm:pt>
    <dgm:pt modelId="{A35D1220-EC63-4F6F-989E-D5196CAB7A4B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rebuchet MS" pitchFamily="34" charset="0"/>
            </a:rPr>
            <a:t>Executable(.exe)</a:t>
          </a:r>
          <a:endParaRPr lang="en-US" sz="2000" dirty="0">
            <a:latin typeface="Trebuchet MS" pitchFamily="34" charset="0"/>
          </a:endParaRPr>
        </a:p>
      </dgm:t>
    </dgm:pt>
    <dgm:pt modelId="{4768EC03-E936-47DC-92D0-3ECC8C60FB8B}" type="sibTrans" cxnId="{C2B16A8C-8A6B-46E3-9435-4FD155DEAAED}">
      <dgm:prSet/>
      <dgm:spPr/>
      <dgm:t>
        <a:bodyPr/>
        <a:lstStyle/>
        <a:p>
          <a:endParaRPr lang="en-US"/>
        </a:p>
      </dgm:t>
    </dgm:pt>
    <dgm:pt modelId="{118D03BA-36C6-4FF7-9304-B9C467209E12}" type="parTrans" cxnId="{C2B16A8C-8A6B-46E3-9435-4FD155DEAAED}">
      <dgm:prSet/>
      <dgm:spPr/>
      <dgm:t>
        <a:bodyPr/>
        <a:lstStyle/>
        <a:p>
          <a:endParaRPr lang="en-US"/>
        </a:p>
      </dgm:t>
    </dgm:pt>
    <dgm:pt modelId="{3E951BA8-9F8B-4DCF-8799-36B90668A5E5}">
      <dgm:prSet phldrT="[Text]" custT="1"/>
      <dgm:spPr/>
      <dgm:t>
        <a:bodyPr/>
        <a:lstStyle/>
        <a:p>
          <a:endParaRPr lang="en-US" sz="2000" dirty="0">
            <a:latin typeface="Trebuchet MS" pitchFamily="34" charset="0"/>
          </a:endParaRPr>
        </a:p>
      </dgm:t>
    </dgm:pt>
    <dgm:pt modelId="{E73CEFC7-D47B-49D3-873B-0C0D3CA2AE1C}" type="sibTrans" cxnId="{ACDB8284-4013-44AE-B27A-9C994F255F13}">
      <dgm:prSet/>
      <dgm:spPr/>
      <dgm:t>
        <a:bodyPr/>
        <a:lstStyle/>
        <a:p>
          <a:endParaRPr lang="en-US"/>
        </a:p>
      </dgm:t>
    </dgm:pt>
    <dgm:pt modelId="{C904B11B-4867-4ED7-81B4-B19E368B614E}" type="parTrans" cxnId="{ACDB8284-4013-44AE-B27A-9C994F255F13}">
      <dgm:prSet/>
      <dgm:spPr/>
      <dgm:t>
        <a:bodyPr/>
        <a:lstStyle/>
        <a:p>
          <a:endParaRPr lang="en-US"/>
        </a:p>
      </dgm:t>
    </dgm:pt>
    <dgm:pt modelId="{48E1D704-AF08-4BF2-83C3-01F8ECA34861}" type="pres">
      <dgm:prSet presAssocID="{7D257DEF-D882-4476-BDAF-C6BD8A9F497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AF9A12-D1B4-44CB-8139-0B08C4D4EBE4}" type="pres">
      <dgm:prSet presAssocID="{AD42141C-A7B3-456F-9344-2414FE922DC0}" presName="chaos" presStyleCnt="0"/>
      <dgm:spPr/>
    </dgm:pt>
    <dgm:pt modelId="{9BAB0DDE-5DD8-49F4-97F9-CC1F1A0E48A8}" type="pres">
      <dgm:prSet presAssocID="{AD42141C-A7B3-456F-9344-2414FE922DC0}" presName="parTx1" presStyleLbl="revTx" presStyleIdx="0" presStyleCnt="5"/>
      <dgm:spPr/>
      <dgm:t>
        <a:bodyPr/>
        <a:lstStyle/>
        <a:p>
          <a:endParaRPr lang="en-US"/>
        </a:p>
      </dgm:t>
    </dgm:pt>
    <dgm:pt modelId="{471FE1C5-AE93-47CF-BECA-17C2CAB509EF}" type="pres">
      <dgm:prSet presAssocID="{AD42141C-A7B3-456F-9344-2414FE922DC0}" presName="desTx1" presStyleLbl="revTx" presStyleIdx="1" presStyleCnt="5" custLinFactNeighborX="62610" custLinFactNeighborY="-9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194-3412-497D-BCC8-53D0B409E5AA}" type="pres">
      <dgm:prSet presAssocID="{AD42141C-A7B3-456F-9344-2414FE922DC0}" presName="c1" presStyleLbl="node1" presStyleIdx="0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68238B56-1CFD-4D06-BFA5-A7E2AE3CCA29}" type="pres">
      <dgm:prSet presAssocID="{AD42141C-A7B3-456F-9344-2414FE922DC0}" presName="c2" presStyleLbl="node1" presStyleIdx="1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696F3E16-6DCD-412B-9BEF-BDEE8CFB4155}" type="pres">
      <dgm:prSet presAssocID="{AD42141C-A7B3-456F-9344-2414FE922DC0}" presName="c3" presStyleLbl="node1" presStyleIdx="2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A9B2AE16-BF1F-4A78-AFBA-C00E71C384BB}" type="pres">
      <dgm:prSet presAssocID="{AD42141C-A7B3-456F-9344-2414FE922DC0}" presName="c4" presStyleLbl="node1" presStyleIdx="3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433360E7-1444-4E6A-80F6-3404DB9FF768}" type="pres">
      <dgm:prSet presAssocID="{AD42141C-A7B3-456F-9344-2414FE922DC0}" presName="c5" presStyleLbl="node1" presStyleIdx="4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F00C9013-0BBD-48B7-8414-DC4B6AFA734F}" type="pres">
      <dgm:prSet presAssocID="{AD42141C-A7B3-456F-9344-2414FE922DC0}" presName="c6" presStyleLbl="node1" presStyleIdx="5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6D87A82F-594B-4AD5-980D-E384C0152F75}" type="pres">
      <dgm:prSet presAssocID="{AD42141C-A7B3-456F-9344-2414FE922DC0}" presName="c7" presStyleLbl="node1" presStyleIdx="6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99C3F7A3-43F3-4AF4-92C4-FBA7BDF3D529}" type="pres">
      <dgm:prSet presAssocID="{AD42141C-A7B3-456F-9344-2414FE922DC0}" presName="c8" presStyleLbl="node1" presStyleIdx="7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6D59703D-9205-4CAB-875E-ED19BB1785B2}" type="pres">
      <dgm:prSet presAssocID="{AD42141C-A7B3-456F-9344-2414FE922DC0}" presName="c9" presStyleLbl="node1" presStyleIdx="8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2FAC270C-8FFF-4E69-A405-BDC8DC6B3013}" type="pres">
      <dgm:prSet presAssocID="{AD42141C-A7B3-456F-9344-2414FE922DC0}" presName="c10" presStyleLbl="node1" presStyleIdx="9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F7341207-6344-4FA6-9E62-817008E01D68}" type="pres">
      <dgm:prSet presAssocID="{AD42141C-A7B3-456F-9344-2414FE922DC0}" presName="c11" presStyleLbl="node1" presStyleIdx="10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3856F21C-0D22-4564-9B34-0C98663DFEC7}" type="pres">
      <dgm:prSet presAssocID="{AD42141C-A7B3-456F-9344-2414FE922DC0}" presName="c12" presStyleLbl="node1" presStyleIdx="11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BF418900-496B-46C3-A667-BAEB678C6389}" type="pres">
      <dgm:prSet presAssocID="{AD42141C-A7B3-456F-9344-2414FE922DC0}" presName="c13" presStyleLbl="node1" presStyleIdx="12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BEFA1D00-354B-49F6-ABB4-3F3FF2A5CED4}" type="pres">
      <dgm:prSet presAssocID="{AD42141C-A7B3-456F-9344-2414FE922DC0}" presName="c14" presStyleLbl="node1" presStyleIdx="13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E222180F-A1BD-4582-A4ED-0663BC6DAF18}" type="pres">
      <dgm:prSet presAssocID="{AD42141C-A7B3-456F-9344-2414FE922DC0}" presName="c15" presStyleLbl="node1" presStyleIdx="14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9DDEB879-D17B-47A5-8F1F-8B48197250B4}" type="pres">
      <dgm:prSet presAssocID="{AD42141C-A7B3-456F-9344-2414FE922DC0}" presName="c16" presStyleLbl="node1" presStyleIdx="15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1999E0BC-CD1E-4DE1-8EBB-E45739ABA3AA}" type="pres">
      <dgm:prSet presAssocID="{AD42141C-A7B3-456F-9344-2414FE922DC0}" presName="c17" presStyleLbl="node1" presStyleIdx="16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87DF962E-AA02-4D23-8D40-A43D0A828D97}" type="pres">
      <dgm:prSet presAssocID="{AD42141C-A7B3-456F-9344-2414FE922DC0}" presName="c18" presStyleLbl="node1" presStyleIdx="17" presStyleCnt="19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17D20D93-CA01-48D0-89C0-4FF314CC6548}" type="pres">
      <dgm:prSet presAssocID="{7B406144-2EDC-4AA2-AA27-858078926BC3}" presName="chevronComposite1" presStyleCnt="0"/>
      <dgm:spPr/>
    </dgm:pt>
    <dgm:pt modelId="{0AAD00AB-B689-426E-A0F0-566FC1A52C60}" type="pres">
      <dgm:prSet presAssocID="{7B406144-2EDC-4AA2-AA27-858078926BC3}" presName="chevron1" presStyleLbl="sibTrans2D1" presStyleIdx="0" presStyleCnt="2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DDAE4A79-D7F7-42F8-A16F-002D7D3E975E}" type="pres">
      <dgm:prSet presAssocID="{7B406144-2EDC-4AA2-AA27-858078926BC3}" presName="spChevron1" presStyleCnt="0"/>
      <dgm:spPr/>
    </dgm:pt>
    <dgm:pt modelId="{FC29A00D-7227-4EC0-9549-6BF38F32E9C0}" type="pres">
      <dgm:prSet presAssocID="{6719B092-A5F8-40AC-AC04-8BEB0976D407}" presName="middle" presStyleCnt="0"/>
      <dgm:spPr/>
    </dgm:pt>
    <dgm:pt modelId="{FA7A23B0-FC4F-4BC9-9CFD-FD55B9C77BD5}" type="pres">
      <dgm:prSet presAssocID="{6719B092-A5F8-40AC-AC04-8BEB0976D407}" presName="parTxMid" presStyleLbl="revTx" presStyleIdx="2" presStyleCnt="5"/>
      <dgm:spPr/>
      <dgm:t>
        <a:bodyPr/>
        <a:lstStyle/>
        <a:p>
          <a:endParaRPr lang="en-US"/>
        </a:p>
      </dgm:t>
    </dgm:pt>
    <dgm:pt modelId="{F26F553F-C8F6-4242-9EA3-5ADA6A8BB7C8}" type="pres">
      <dgm:prSet presAssocID="{6719B092-A5F8-40AC-AC04-8BEB0976D407}" presName="desTxMid" presStyleLbl="revTx" presStyleIdx="3" presStyleCnt="5" custLinFactNeighborX="57175" custLinFactNeighborY="-9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41BBB-2029-4922-A7BE-B4FB36306603}" type="pres">
      <dgm:prSet presAssocID="{6719B092-A5F8-40AC-AC04-8BEB0976D407}" presName="spMid" presStyleCnt="0"/>
      <dgm:spPr/>
    </dgm:pt>
    <dgm:pt modelId="{BD1F60E4-9CF5-48A9-8FD7-03FA520EF673}" type="pres">
      <dgm:prSet presAssocID="{EBB49B29-1F1C-4761-9868-AA637D858789}" presName="chevronComposite1" presStyleCnt="0"/>
      <dgm:spPr/>
    </dgm:pt>
    <dgm:pt modelId="{6295DF51-6ED1-43F5-A66E-F00680D9B2FB}" type="pres">
      <dgm:prSet presAssocID="{EBB49B29-1F1C-4761-9868-AA637D858789}" presName="chevron1" presStyleLbl="sibTrans2D1" presStyleIdx="1" presStyleCnt="2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CB92DD5A-6F73-4F58-8A9F-8684414F4C48}" type="pres">
      <dgm:prSet presAssocID="{EBB49B29-1F1C-4761-9868-AA637D858789}" presName="spChevron1" presStyleCnt="0"/>
      <dgm:spPr/>
    </dgm:pt>
    <dgm:pt modelId="{F857024C-4AEC-4749-A0BA-12E614A49C03}" type="pres">
      <dgm:prSet presAssocID="{A35D1220-EC63-4F6F-989E-D5196CAB7A4B}" presName="last" presStyleCnt="0"/>
      <dgm:spPr/>
    </dgm:pt>
    <dgm:pt modelId="{0723B44E-32FE-4923-AEF6-939A28DA4587}" type="pres">
      <dgm:prSet presAssocID="{A35D1220-EC63-4F6F-989E-D5196CAB7A4B}" presName="circleTx" presStyleLbl="node1" presStyleIdx="18" presStyleCnt="19"/>
      <dgm:spPr/>
      <dgm:t>
        <a:bodyPr/>
        <a:lstStyle/>
        <a:p>
          <a:endParaRPr lang="en-US"/>
        </a:p>
      </dgm:t>
    </dgm:pt>
    <dgm:pt modelId="{21056406-C1A5-4C17-A97D-277349304F18}" type="pres">
      <dgm:prSet presAssocID="{A35D1220-EC63-4F6F-989E-D5196CAB7A4B}" presName="desTxN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7DBF3-1F9A-45F0-81EE-5D2F118F1932}" type="pres">
      <dgm:prSet presAssocID="{A35D1220-EC63-4F6F-989E-D5196CAB7A4B}" presName="spN" presStyleCnt="0"/>
      <dgm:spPr/>
    </dgm:pt>
  </dgm:ptLst>
  <dgm:cxnLst>
    <dgm:cxn modelId="{C2B16A8C-8A6B-46E3-9435-4FD155DEAAED}" srcId="{7D257DEF-D882-4476-BDAF-C6BD8A9F4978}" destId="{A35D1220-EC63-4F6F-989E-D5196CAB7A4B}" srcOrd="2" destOrd="0" parTransId="{118D03BA-36C6-4FF7-9304-B9C467209E12}" sibTransId="{4768EC03-E936-47DC-92D0-3ECC8C60FB8B}"/>
    <dgm:cxn modelId="{AFA930D4-CDB0-4172-B9C7-32A392189B2A}" srcId="{AD42141C-A7B3-456F-9344-2414FE922DC0}" destId="{E29ECD9B-7389-47BC-BB9F-5F5BF01D6C1E}" srcOrd="0" destOrd="0" parTransId="{70E9D488-4274-46FC-8082-29FD68559CE2}" sibTransId="{F55BB500-CFD8-43A3-BB17-E927D834BB1A}"/>
    <dgm:cxn modelId="{9C146F7C-95E3-4E8B-9A22-4DB86457E3BF}" type="presOf" srcId="{AD42141C-A7B3-456F-9344-2414FE922DC0}" destId="{9BAB0DDE-5DD8-49F4-97F9-CC1F1A0E48A8}" srcOrd="0" destOrd="0" presId="urn:microsoft.com/office/officeart/2009/3/layout/RandomtoResultProcess"/>
    <dgm:cxn modelId="{ACDB8284-4013-44AE-B27A-9C994F255F13}" srcId="{A35D1220-EC63-4F6F-989E-D5196CAB7A4B}" destId="{3E951BA8-9F8B-4DCF-8799-36B90668A5E5}" srcOrd="0" destOrd="0" parTransId="{C904B11B-4867-4ED7-81B4-B19E368B614E}" sibTransId="{E73CEFC7-D47B-49D3-873B-0C0D3CA2AE1C}"/>
    <dgm:cxn modelId="{3C704041-A4E9-4F35-9745-7849D0CF7EFB}" type="presOf" srcId="{6719B092-A5F8-40AC-AC04-8BEB0976D407}" destId="{FA7A23B0-FC4F-4BC9-9CFD-FD55B9C77BD5}" srcOrd="0" destOrd="0" presId="urn:microsoft.com/office/officeart/2009/3/layout/RandomtoResultProcess"/>
    <dgm:cxn modelId="{7C26FF9F-9302-44D9-9D74-4040785123EA}" type="presOf" srcId="{A35D1220-EC63-4F6F-989E-D5196CAB7A4B}" destId="{0723B44E-32FE-4923-AEF6-939A28DA4587}" srcOrd="0" destOrd="0" presId="urn:microsoft.com/office/officeart/2009/3/layout/RandomtoResultProcess"/>
    <dgm:cxn modelId="{6667FFF9-55DE-4E4F-9DD6-2735C76E574A}" type="presOf" srcId="{7D257DEF-D882-4476-BDAF-C6BD8A9F4978}" destId="{48E1D704-AF08-4BF2-83C3-01F8ECA34861}" srcOrd="0" destOrd="0" presId="urn:microsoft.com/office/officeart/2009/3/layout/RandomtoResultProcess"/>
    <dgm:cxn modelId="{904417AA-1845-4586-83C0-0537056D5BA2}" srcId="{7D257DEF-D882-4476-BDAF-C6BD8A9F4978}" destId="{AD42141C-A7B3-456F-9344-2414FE922DC0}" srcOrd="0" destOrd="0" parTransId="{F44B3F14-C650-48C0-94CB-D495618E4EE2}" sibTransId="{7B406144-2EDC-4AA2-AA27-858078926BC3}"/>
    <dgm:cxn modelId="{5BD9E722-15B7-467A-9494-CB454FEE56B5}" srcId="{6719B092-A5F8-40AC-AC04-8BEB0976D407}" destId="{52C8FC37-D2AE-4627-89D4-6CE0DC5B7FE6}" srcOrd="0" destOrd="0" parTransId="{08836ED3-730D-4223-8CC8-30A7B937E780}" sibTransId="{E621E2FA-1D01-4970-9322-301F03B7BD29}"/>
    <dgm:cxn modelId="{21B2C8EA-0D7A-4C84-970C-806A53430012}" type="presOf" srcId="{3E951BA8-9F8B-4DCF-8799-36B90668A5E5}" destId="{21056406-C1A5-4C17-A97D-277349304F18}" srcOrd="0" destOrd="0" presId="urn:microsoft.com/office/officeart/2009/3/layout/RandomtoResultProcess"/>
    <dgm:cxn modelId="{A4B41ABB-C891-4A20-B720-10942D692E59}" type="presOf" srcId="{52C8FC37-D2AE-4627-89D4-6CE0DC5B7FE6}" destId="{F26F553F-C8F6-4242-9EA3-5ADA6A8BB7C8}" srcOrd="0" destOrd="0" presId="urn:microsoft.com/office/officeart/2009/3/layout/RandomtoResultProcess"/>
    <dgm:cxn modelId="{8D14C6D6-6B6C-4A7F-A8A1-70F80F64C0D9}" type="presOf" srcId="{E29ECD9B-7389-47BC-BB9F-5F5BF01D6C1E}" destId="{471FE1C5-AE93-47CF-BECA-17C2CAB509EF}" srcOrd="0" destOrd="0" presId="urn:microsoft.com/office/officeart/2009/3/layout/RandomtoResultProcess"/>
    <dgm:cxn modelId="{B2D91767-7090-4076-979B-42F72EC90B46}" srcId="{7D257DEF-D882-4476-BDAF-C6BD8A9F4978}" destId="{6719B092-A5F8-40AC-AC04-8BEB0976D407}" srcOrd="1" destOrd="0" parTransId="{E0E00FCA-929B-4333-9D44-F538D447AF44}" sibTransId="{EBB49B29-1F1C-4761-9868-AA637D858789}"/>
    <dgm:cxn modelId="{8084F540-E754-4927-A235-A5E0B427E150}" type="presParOf" srcId="{48E1D704-AF08-4BF2-83C3-01F8ECA34861}" destId="{9BAF9A12-D1B4-44CB-8139-0B08C4D4EBE4}" srcOrd="0" destOrd="0" presId="urn:microsoft.com/office/officeart/2009/3/layout/RandomtoResultProcess"/>
    <dgm:cxn modelId="{847133C8-E90D-48CD-BD92-BB704148E1E6}" type="presParOf" srcId="{9BAF9A12-D1B4-44CB-8139-0B08C4D4EBE4}" destId="{9BAB0DDE-5DD8-49F4-97F9-CC1F1A0E48A8}" srcOrd="0" destOrd="0" presId="urn:microsoft.com/office/officeart/2009/3/layout/RandomtoResultProcess"/>
    <dgm:cxn modelId="{C3E56356-CD6B-4741-ADE1-DEB4C9A79150}" type="presParOf" srcId="{9BAF9A12-D1B4-44CB-8139-0B08C4D4EBE4}" destId="{471FE1C5-AE93-47CF-BECA-17C2CAB509EF}" srcOrd="1" destOrd="0" presId="urn:microsoft.com/office/officeart/2009/3/layout/RandomtoResultProcess"/>
    <dgm:cxn modelId="{CBD523BE-189A-4B28-9DA2-22C522695054}" type="presParOf" srcId="{9BAF9A12-D1B4-44CB-8139-0B08C4D4EBE4}" destId="{EEC9E194-3412-497D-BCC8-53D0B409E5AA}" srcOrd="2" destOrd="0" presId="urn:microsoft.com/office/officeart/2009/3/layout/RandomtoResultProcess"/>
    <dgm:cxn modelId="{972D88F1-EE19-493B-8FCF-5477B2B7A4F6}" type="presParOf" srcId="{9BAF9A12-D1B4-44CB-8139-0B08C4D4EBE4}" destId="{68238B56-1CFD-4D06-BFA5-A7E2AE3CCA29}" srcOrd="3" destOrd="0" presId="urn:microsoft.com/office/officeart/2009/3/layout/RandomtoResultProcess"/>
    <dgm:cxn modelId="{A11C06C2-34EB-469F-B3A0-EDE47C6A9289}" type="presParOf" srcId="{9BAF9A12-D1B4-44CB-8139-0B08C4D4EBE4}" destId="{696F3E16-6DCD-412B-9BEF-BDEE8CFB4155}" srcOrd="4" destOrd="0" presId="urn:microsoft.com/office/officeart/2009/3/layout/RandomtoResultProcess"/>
    <dgm:cxn modelId="{8E483819-3782-4B75-8A01-CB581CF6D596}" type="presParOf" srcId="{9BAF9A12-D1B4-44CB-8139-0B08C4D4EBE4}" destId="{A9B2AE16-BF1F-4A78-AFBA-C00E71C384BB}" srcOrd="5" destOrd="0" presId="urn:microsoft.com/office/officeart/2009/3/layout/RandomtoResultProcess"/>
    <dgm:cxn modelId="{006B7DF6-F208-43CE-9A1B-CB00B8C504C5}" type="presParOf" srcId="{9BAF9A12-D1B4-44CB-8139-0B08C4D4EBE4}" destId="{433360E7-1444-4E6A-80F6-3404DB9FF768}" srcOrd="6" destOrd="0" presId="urn:microsoft.com/office/officeart/2009/3/layout/RandomtoResultProcess"/>
    <dgm:cxn modelId="{28BFFDAA-546F-4DB9-A2B4-A134012571C2}" type="presParOf" srcId="{9BAF9A12-D1B4-44CB-8139-0B08C4D4EBE4}" destId="{F00C9013-0BBD-48B7-8414-DC4B6AFA734F}" srcOrd="7" destOrd="0" presId="urn:microsoft.com/office/officeart/2009/3/layout/RandomtoResultProcess"/>
    <dgm:cxn modelId="{286D4867-E96A-47AA-90D7-E2BB58DAA707}" type="presParOf" srcId="{9BAF9A12-D1B4-44CB-8139-0B08C4D4EBE4}" destId="{6D87A82F-594B-4AD5-980D-E384C0152F75}" srcOrd="8" destOrd="0" presId="urn:microsoft.com/office/officeart/2009/3/layout/RandomtoResultProcess"/>
    <dgm:cxn modelId="{CC54EA7F-98D0-4B51-85BE-5528632CF9F6}" type="presParOf" srcId="{9BAF9A12-D1B4-44CB-8139-0B08C4D4EBE4}" destId="{99C3F7A3-43F3-4AF4-92C4-FBA7BDF3D529}" srcOrd="9" destOrd="0" presId="urn:microsoft.com/office/officeart/2009/3/layout/RandomtoResultProcess"/>
    <dgm:cxn modelId="{85949C2E-0E73-46AE-8D64-43C1F1A91DDA}" type="presParOf" srcId="{9BAF9A12-D1B4-44CB-8139-0B08C4D4EBE4}" destId="{6D59703D-9205-4CAB-875E-ED19BB1785B2}" srcOrd="10" destOrd="0" presId="urn:microsoft.com/office/officeart/2009/3/layout/RandomtoResultProcess"/>
    <dgm:cxn modelId="{16B1E1FF-C595-49D5-9976-2082E7220F5B}" type="presParOf" srcId="{9BAF9A12-D1B4-44CB-8139-0B08C4D4EBE4}" destId="{2FAC270C-8FFF-4E69-A405-BDC8DC6B3013}" srcOrd="11" destOrd="0" presId="urn:microsoft.com/office/officeart/2009/3/layout/RandomtoResultProcess"/>
    <dgm:cxn modelId="{6670D0FD-46CF-4A29-969F-26BB230E585F}" type="presParOf" srcId="{9BAF9A12-D1B4-44CB-8139-0B08C4D4EBE4}" destId="{F7341207-6344-4FA6-9E62-817008E01D68}" srcOrd="12" destOrd="0" presId="urn:microsoft.com/office/officeart/2009/3/layout/RandomtoResultProcess"/>
    <dgm:cxn modelId="{63784D70-2C46-4BD3-8537-7D262090A139}" type="presParOf" srcId="{9BAF9A12-D1B4-44CB-8139-0B08C4D4EBE4}" destId="{3856F21C-0D22-4564-9B34-0C98663DFEC7}" srcOrd="13" destOrd="0" presId="urn:microsoft.com/office/officeart/2009/3/layout/RandomtoResultProcess"/>
    <dgm:cxn modelId="{EAF5939A-C916-429A-BDF0-FFA66EE5D116}" type="presParOf" srcId="{9BAF9A12-D1B4-44CB-8139-0B08C4D4EBE4}" destId="{BF418900-496B-46C3-A667-BAEB678C6389}" srcOrd="14" destOrd="0" presId="urn:microsoft.com/office/officeart/2009/3/layout/RandomtoResultProcess"/>
    <dgm:cxn modelId="{E73175D2-3F26-4C16-8E20-95A2FB191B67}" type="presParOf" srcId="{9BAF9A12-D1B4-44CB-8139-0B08C4D4EBE4}" destId="{BEFA1D00-354B-49F6-ABB4-3F3FF2A5CED4}" srcOrd="15" destOrd="0" presId="urn:microsoft.com/office/officeart/2009/3/layout/RandomtoResultProcess"/>
    <dgm:cxn modelId="{7600EE66-889C-4921-9A04-21DA7EE04DEB}" type="presParOf" srcId="{9BAF9A12-D1B4-44CB-8139-0B08C4D4EBE4}" destId="{E222180F-A1BD-4582-A4ED-0663BC6DAF18}" srcOrd="16" destOrd="0" presId="urn:microsoft.com/office/officeart/2009/3/layout/RandomtoResultProcess"/>
    <dgm:cxn modelId="{AA923213-A662-4FCF-AEC0-4A0778B9245D}" type="presParOf" srcId="{9BAF9A12-D1B4-44CB-8139-0B08C4D4EBE4}" destId="{9DDEB879-D17B-47A5-8F1F-8B48197250B4}" srcOrd="17" destOrd="0" presId="urn:microsoft.com/office/officeart/2009/3/layout/RandomtoResultProcess"/>
    <dgm:cxn modelId="{5A05CF7E-6ADB-400F-B35D-A238DE2D804F}" type="presParOf" srcId="{9BAF9A12-D1B4-44CB-8139-0B08C4D4EBE4}" destId="{1999E0BC-CD1E-4DE1-8EBB-E45739ABA3AA}" srcOrd="18" destOrd="0" presId="urn:microsoft.com/office/officeart/2009/3/layout/RandomtoResultProcess"/>
    <dgm:cxn modelId="{A3FBA37A-9A6C-42AE-BDB9-70698F68288A}" type="presParOf" srcId="{9BAF9A12-D1B4-44CB-8139-0B08C4D4EBE4}" destId="{87DF962E-AA02-4D23-8D40-A43D0A828D97}" srcOrd="19" destOrd="0" presId="urn:microsoft.com/office/officeart/2009/3/layout/RandomtoResultProcess"/>
    <dgm:cxn modelId="{6E1D326E-E159-4161-923C-DAC984A092E4}" type="presParOf" srcId="{48E1D704-AF08-4BF2-83C3-01F8ECA34861}" destId="{17D20D93-CA01-48D0-89C0-4FF314CC6548}" srcOrd="1" destOrd="0" presId="urn:microsoft.com/office/officeart/2009/3/layout/RandomtoResultProcess"/>
    <dgm:cxn modelId="{DFB9884B-82FB-4493-9F09-C4BA7A1F79E7}" type="presParOf" srcId="{17D20D93-CA01-48D0-89C0-4FF314CC6548}" destId="{0AAD00AB-B689-426E-A0F0-566FC1A52C60}" srcOrd="0" destOrd="0" presId="urn:microsoft.com/office/officeart/2009/3/layout/RandomtoResultProcess"/>
    <dgm:cxn modelId="{18ED688D-1E21-415A-8830-8A3CC40B7039}" type="presParOf" srcId="{17D20D93-CA01-48D0-89C0-4FF314CC6548}" destId="{DDAE4A79-D7F7-42F8-A16F-002D7D3E975E}" srcOrd="1" destOrd="0" presId="urn:microsoft.com/office/officeart/2009/3/layout/RandomtoResultProcess"/>
    <dgm:cxn modelId="{E7C5A0FA-2ECA-4108-8FF5-BFAE2EF8DF71}" type="presParOf" srcId="{48E1D704-AF08-4BF2-83C3-01F8ECA34861}" destId="{FC29A00D-7227-4EC0-9549-6BF38F32E9C0}" srcOrd="2" destOrd="0" presId="urn:microsoft.com/office/officeart/2009/3/layout/RandomtoResultProcess"/>
    <dgm:cxn modelId="{005932A8-74BD-45A1-A12E-79582C79389C}" type="presParOf" srcId="{FC29A00D-7227-4EC0-9549-6BF38F32E9C0}" destId="{FA7A23B0-FC4F-4BC9-9CFD-FD55B9C77BD5}" srcOrd="0" destOrd="0" presId="urn:microsoft.com/office/officeart/2009/3/layout/RandomtoResultProcess"/>
    <dgm:cxn modelId="{B11F3B35-860D-479C-B96A-FB9E7C2F76BF}" type="presParOf" srcId="{FC29A00D-7227-4EC0-9549-6BF38F32E9C0}" destId="{F26F553F-C8F6-4242-9EA3-5ADA6A8BB7C8}" srcOrd="1" destOrd="0" presId="urn:microsoft.com/office/officeart/2009/3/layout/RandomtoResultProcess"/>
    <dgm:cxn modelId="{A2DDE5E0-C82F-4F0B-AF9A-323EA66EB1E0}" type="presParOf" srcId="{FC29A00D-7227-4EC0-9549-6BF38F32E9C0}" destId="{14641BBB-2029-4922-A7BE-B4FB36306603}" srcOrd="2" destOrd="0" presId="urn:microsoft.com/office/officeart/2009/3/layout/RandomtoResultProcess"/>
    <dgm:cxn modelId="{1A2EE8D1-B680-4C44-89FF-F8C22EC0D5D4}" type="presParOf" srcId="{48E1D704-AF08-4BF2-83C3-01F8ECA34861}" destId="{BD1F60E4-9CF5-48A9-8FD7-03FA520EF673}" srcOrd="3" destOrd="0" presId="urn:microsoft.com/office/officeart/2009/3/layout/RandomtoResultProcess"/>
    <dgm:cxn modelId="{9E03E8C9-AD21-400A-B96E-A385FE762295}" type="presParOf" srcId="{BD1F60E4-9CF5-48A9-8FD7-03FA520EF673}" destId="{6295DF51-6ED1-43F5-A66E-F00680D9B2FB}" srcOrd="0" destOrd="0" presId="urn:microsoft.com/office/officeart/2009/3/layout/RandomtoResultProcess"/>
    <dgm:cxn modelId="{8C566DA6-434B-42D9-A929-1B1BD504ABBC}" type="presParOf" srcId="{BD1F60E4-9CF5-48A9-8FD7-03FA520EF673}" destId="{CB92DD5A-6F73-4F58-8A9F-8684414F4C48}" srcOrd="1" destOrd="0" presId="urn:microsoft.com/office/officeart/2009/3/layout/RandomtoResultProcess"/>
    <dgm:cxn modelId="{46EE2486-9D50-415F-A882-B11F36E8EC89}" type="presParOf" srcId="{48E1D704-AF08-4BF2-83C3-01F8ECA34861}" destId="{F857024C-4AEC-4749-A0BA-12E614A49C03}" srcOrd="4" destOrd="0" presId="urn:microsoft.com/office/officeart/2009/3/layout/RandomtoResultProcess"/>
    <dgm:cxn modelId="{3D2C239C-729D-41B2-9947-0051F8894DDF}" type="presParOf" srcId="{F857024C-4AEC-4749-A0BA-12E614A49C03}" destId="{0723B44E-32FE-4923-AEF6-939A28DA4587}" srcOrd="0" destOrd="0" presId="urn:microsoft.com/office/officeart/2009/3/layout/RandomtoResultProcess"/>
    <dgm:cxn modelId="{7D4504CF-BEFD-4A13-9CD6-B2F9378554F1}" type="presParOf" srcId="{F857024C-4AEC-4749-A0BA-12E614A49C03}" destId="{21056406-C1A5-4C17-A97D-277349304F18}" srcOrd="1" destOrd="0" presId="urn:microsoft.com/office/officeart/2009/3/layout/RandomtoResultProcess"/>
    <dgm:cxn modelId="{BE83954B-1144-4681-9635-C10F8E25C0C6}" type="presParOf" srcId="{F857024C-4AEC-4749-A0BA-12E614A49C03}" destId="{6467DBF3-1F9A-45F0-81EE-5D2F118F1932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AC75C-A17B-4798-A5D6-C1E7B78D6586}">
      <dsp:nvSpPr>
        <dsp:cNvPr id="0" name=""/>
        <dsp:cNvSpPr/>
      </dsp:nvSpPr>
      <dsp:spPr>
        <a:xfrm>
          <a:off x="3973524" y="2106624"/>
          <a:ext cx="1501750" cy="150175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rebuchet MS" pitchFamily="34" charset="0"/>
            </a:rPr>
            <a:t>C++</a:t>
          </a:r>
          <a:endParaRPr lang="en-US" sz="1800" kern="1200" dirty="0">
            <a:latin typeface="Trebuchet MS" pitchFamily="34" charset="0"/>
          </a:endParaRPr>
        </a:p>
      </dsp:txBody>
      <dsp:txXfrm>
        <a:off x="4193450" y="2326550"/>
        <a:ext cx="1061898" cy="1061898"/>
      </dsp:txXfrm>
    </dsp:sp>
    <dsp:sp modelId="{CA1809F8-0FFA-41E2-A75C-18D6867323F8}">
      <dsp:nvSpPr>
        <dsp:cNvPr id="0" name=""/>
        <dsp:cNvSpPr/>
      </dsp:nvSpPr>
      <dsp:spPr>
        <a:xfrm rot="16200000">
          <a:off x="4565014" y="1559621"/>
          <a:ext cx="318770" cy="51059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Trebuchet MS" pitchFamily="34" charset="0"/>
          </a:endParaRPr>
        </a:p>
      </dsp:txBody>
      <dsp:txXfrm>
        <a:off x="4612830" y="1709556"/>
        <a:ext cx="223139" cy="306357"/>
      </dsp:txXfrm>
    </dsp:sp>
    <dsp:sp modelId="{86ACEB79-AF3C-4F76-B5E6-B5808357AA20}">
      <dsp:nvSpPr>
        <dsp:cNvPr id="0" name=""/>
        <dsp:cNvSpPr/>
      </dsp:nvSpPr>
      <dsp:spPr>
        <a:xfrm>
          <a:off x="3973524" y="3420"/>
          <a:ext cx="1501750" cy="150175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rebuchet MS" pitchFamily="34" charset="0"/>
            </a:rPr>
            <a:t>Gadgets</a:t>
          </a:r>
          <a:endParaRPr lang="en-US" sz="1800" kern="1200" dirty="0">
            <a:latin typeface="Trebuchet MS" pitchFamily="34" charset="0"/>
          </a:endParaRPr>
        </a:p>
      </dsp:txBody>
      <dsp:txXfrm>
        <a:off x="4193450" y="223346"/>
        <a:ext cx="1061898" cy="1061898"/>
      </dsp:txXfrm>
    </dsp:sp>
    <dsp:sp modelId="{7ECFB360-8ADD-4B49-9C26-ABD552B75C10}">
      <dsp:nvSpPr>
        <dsp:cNvPr id="0" name=""/>
        <dsp:cNvSpPr/>
      </dsp:nvSpPr>
      <dsp:spPr>
        <a:xfrm rot="19800000">
          <a:off x="5467915" y="2080912"/>
          <a:ext cx="318770" cy="51059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Trebuchet MS" pitchFamily="34" charset="0"/>
          </a:endParaRPr>
        </a:p>
      </dsp:txBody>
      <dsp:txXfrm>
        <a:off x="5474321" y="2206939"/>
        <a:ext cx="223139" cy="306357"/>
      </dsp:txXfrm>
    </dsp:sp>
    <dsp:sp modelId="{21966B6E-A283-4057-9F31-69541565611B}">
      <dsp:nvSpPr>
        <dsp:cNvPr id="0" name=""/>
        <dsp:cNvSpPr/>
      </dsp:nvSpPr>
      <dsp:spPr>
        <a:xfrm>
          <a:off x="5794953" y="1055022"/>
          <a:ext cx="1501750" cy="150175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rebuchet MS" pitchFamily="34" charset="0"/>
            </a:rPr>
            <a:t>Shipping</a:t>
          </a:r>
          <a:endParaRPr lang="en-US" sz="1800" kern="1200" dirty="0">
            <a:latin typeface="Trebuchet MS" pitchFamily="34" charset="0"/>
          </a:endParaRPr>
        </a:p>
      </dsp:txBody>
      <dsp:txXfrm>
        <a:off x="6014879" y="1274948"/>
        <a:ext cx="1061898" cy="1061898"/>
      </dsp:txXfrm>
    </dsp:sp>
    <dsp:sp modelId="{D53E456B-34CD-463E-828E-A4B614C54995}">
      <dsp:nvSpPr>
        <dsp:cNvPr id="0" name=""/>
        <dsp:cNvSpPr/>
      </dsp:nvSpPr>
      <dsp:spPr>
        <a:xfrm rot="1800000">
          <a:off x="5467915" y="3123492"/>
          <a:ext cx="318770" cy="51059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Trebuchet MS" pitchFamily="34" charset="0"/>
          </a:endParaRPr>
        </a:p>
      </dsp:txBody>
      <dsp:txXfrm>
        <a:off x="5474321" y="3201703"/>
        <a:ext cx="223139" cy="306357"/>
      </dsp:txXfrm>
    </dsp:sp>
    <dsp:sp modelId="{75E54585-12CD-4294-A721-E055ECF13E7D}">
      <dsp:nvSpPr>
        <dsp:cNvPr id="0" name=""/>
        <dsp:cNvSpPr/>
      </dsp:nvSpPr>
      <dsp:spPr>
        <a:xfrm>
          <a:off x="5794953" y="3158227"/>
          <a:ext cx="1501750" cy="150175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rebuchet MS" pitchFamily="34" charset="0"/>
            </a:rPr>
            <a:t>Automotive</a:t>
          </a:r>
          <a:endParaRPr lang="en-US" sz="1800" kern="1200" dirty="0">
            <a:latin typeface="Trebuchet MS" pitchFamily="34" charset="0"/>
          </a:endParaRPr>
        </a:p>
      </dsp:txBody>
      <dsp:txXfrm>
        <a:off x="6014879" y="3378153"/>
        <a:ext cx="1061898" cy="1061898"/>
      </dsp:txXfrm>
    </dsp:sp>
    <dsp:sp modelId="{7A87AE23-A6BF-4A54-800D-3C404E983A06}">
      <dsp:nvSpPr>
        <dsp:cNvPr id="0" name=""/>
        <dsp:cNvSpPr/>
      </dsp:nvSpPr>
      <dsp:spPr>
        <a:xfrm rot="5400000">
          <a:off x="4565014" y="3644782"/>
          <a:ext cx="318770" cy="51059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Trebuchet MS" pitchFamily="34" charset="0"/>
          </a:endParaRPr>
        </a:p>
      </dsp:txBody>
      <dsp:txXfrm>
        <a:off x="4612830" y="3699086"/>
        <a:ext cx="223139" cy="306357"/>
      </dsp:txXfrm>
    </dsp:sp>
    <dsp:sp modelId="{E8230ABE-886B-4244-81B4-5101CEA55E05}">
      <dsp:nvSpPr>
        <dsp:cNvPr id="0" name=""/>
        <dsp:cNvSpPr/>
      </dsp:nvSpPr>
      <dsp:spPr>
        <a:xfrm>
          <a:off x="3973524" y="4209829"/>
          <a:ext cx="1501750" cy="150175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rebuchet MS" pitchFamily="34" charset="0"/>
            </a:rPr>
            <a:t>Telecom</a:t>
          </a:r>
          <a:endParaRPr lang="en-US" sz="1800" kern="1200" dirty="0">
            <a:latin typeface="Trebuchet MS" pitchFamily="34" charset="0"/>
          </a:endParaRPr>
        </a:p>
      </dsp:txBody>
      <dsp:txXfrm>
        <a:off x="4193450" y="4429755"/>
        <a:ext cx="1061898" cy="1061898"/>
      </dsp:txXfrm>
    </dsp:sp>
    <dsp:sp modelId="{C32852C0-80EE-4C56-AC94-9B5CFF0E169A}">
      <dsp:nvSpPr>
        <dsp:cNvPr id="0" name=""/>
        <dsp:cNvSpPr/>
      </dsp:nvSpPr>
      <dsp:spPr>
        <a:xfrm rot="9000000">
          <a:off x="3662113" y="3123492"/>
          <a:ext cx="318770" cy="51059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Trebuchet MS" pitchFamily="34" charset="0"/>
          </a:endParaRPr>
        </a:p>
      </dsp:txBody>
      <dsp:txXfrm rot="10800000">
        <a:off x="3751338" y="3201703"/>
        <a:ext cx="223139" cy="306357"/>
      </dsp:txXfrm>
    </dsp:sp>
    <dsp:sp modelId="{A5198856-39C5-4566-8CE4-A84FBF221590}">
      <dsp:nvSpPr>
        <dsp:cNvPr id="0" name=""/>
        <dsp:cNvSpPr/>
      </dsp:nvSpPr>
      <dsp:spPr>
        <a:xfrm>
          <a:off x="2152096" y="3158227"/>
          <a:ext cx="1501750" cy="150175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rebuchet MS" pitchFamily="34" charset="0"/>
            </a:rPr>
            <a:t>Information</a:t>
          </a:r>
          <a:endParaRPr lang="en-US" sz="1800" kern="1200" dirty="0">
            <a:latin typeface="Trebuchet MS" pitchFamily="34" charset="0"/>
          </a:endParaRPr>
        </a:p>
      </dsp:txBody>
      <dsp:txXfrm>
        <a:off x="2372022" y="3378153"/>
        <a:ext cx="1061898" cy="1061898"/>
      </dsp:txXfrm>
    </dsp:sp>
    <dsp:sp modelId="{63233E82-24AF-45B7-A49B-F9BDBFF70773}">
      <dsp:nvSpPr>
        <dsp:cNvPr id="0" name=""/>
        <dsp:cNvSpPr/>
      </dsp:nvSpPr>
      <dsp:spPr>
        <a:xfrm rot="12600000">
          <a:off x="3662113" y="2080912"/>
          <a:ext cx="318770" cy="51059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Trebuchet MS" pitchFamily="34" charset="0"/>
          </a:endParaRPr>
        </a:p>
      </dsp:txBody>
      <dsp:txXfrm rot="10800000">
        <a:off x="3751338" y="2206939"/>
        <a:ext cx="223139" cy="306357"/>
      </dsp:txXfrm>
    </dsp:sp>
    <dsp:sp modelId="{8CD6F390-7303-4A10-8A86-DE969A6BD832}">
      <dsp:nvSpPr>
        <dsp:cNvPr id="0" name=""/>
        <dsp:cNvSpPr/>
      </dsp:nvSpPr>
      <dsp:spPr>
        <a:xfrm>
          <a:off x="2152096" y="1055022"/>
          <a:ext cx="1501750" cy="150175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rebuchet MS" pitchFamily="34" charset="0"/>
            </a:rPr>
            <a:t>Medicine</a:t>
          </a:r>
          <a:endParaRPr lang="en-US" sz="1800" kern="1200" dirty="0">
            <a:latin typeface="Trebuchet MS" pitchFamily="34" charset="0"/>
          </a:endParaRPr>
        </a:p>
      </dsp:txBody>
      <dsp:txXfrm>
        <a:off x="2372022" y="1274948"/>
        <a:ext cx="1061898" cy="1061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B0DDE-5DD8-49F4-97F9-CC1F1A0E48A8}">
      <dsp:nvSpPr>
        <dsp:cNvPr id="0" name=""/>
        <dsp:cNvSpPr/>
      </dsp:nvSpPr>
      <dsp:spPr>
        <a:xfrm>
          <a:off x="263306" y="804300"/>
          <a:ext cx="2256964" cy="743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rebuchet MS" pitchFamily="34" charset="0"/>
            </a:rPr>
            <a:t>Source File/Code(.</a:t>
          </a:r>
          <a:r>
            <a:rPr lang="en-US" sz="2000" kern="1200" dirty="0" err="1" smtClean="0">
              <a:latin typeface="Trebuchet MS" pitchFamily="34" charset="0"/>
            </a:rPr>
            <a:t>cpp</a:t>
          </a:r>
          <a:r>
            <a:rPr lang="en-US" sz="2000" kern="1200" dirty="0" smtClean="0">
              <a:latin typeface="Trebuchet MS" pitchFamily="34" charset="0"/>
            </a:rPr>
            <a:t>)</a:t>
          </a:r>
          <a:endParaRPr lang="en-US" sz="2000" kern="1200" dirty="0">
            <a:latin typeface="Trebuchet MS" pitchFamily="34" charset="0"/>
          </a:endParaRPr>
        </a:p>
      </dsp:txBody>
      <dsp:txXfrm>
        <a:off x="263306" y="804300"/>
        <a:ext cx="2256964" cy="743772"/>
      </dsp:txXfrm>
    </dsp:sp>
    <dsp:sp modelId="{471FE1C5-AE93-47CF-BECA-17C2CAB509EF}">
      <dsp:nvSpPr>
        <dsp:cNvPr id="0" name=""/>
        <dsp:cNvSpPr/>
      </dsp:nvSpPr>
      <dsp:spPr>
        <a:xfrm>
          <a:off x="1676392" y="2242133"/>
          <a:ext cx="2256964" cy="13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5">
                  <a:lumMod val="50000"/>
                </a:schemeClr>
              </a:solidFill>
              <a:latin typeface="Trebuchet MS" pitchFamily="34" charset="0"/>
            </a:rPr>
            <a:t>Compiler</a:t>
          </a:r>
          <a:endParaRPr lang="en-US" sz="2800" kern="1200" dirty="0">
            <a:solidFill>
              <a:schemeClr val="accent5">
                <a:lumMod val="50000"/>
              </a:schemeClr>
            </a:solidFill>
            <a:latin typeface="Trebuchet MS" pitchFamily="34" charset="0"/>
          </a:endParaRPr>
        </a:p>
      </dsp:txBody>
      <dsp:txXfrm>
        <a:off x="1676392" y="2242133"/>
        <a:ext cx="2256964" cy="1393466"/>
      </dsp:txXfrm>
    </dsp:sp>
    <dsp:sp modelId="{EEC9E194-3412-497D-BCC8-53D0B409E5AA}">
      <dsp:nvSpPr>
        <dsp:cNvPr id="0" name=""/>
        <dsp:cNvSpPr/>
      </dsp:nvSpPr>
      <dsp:spPr>
        <a:xfrm>
          <a:off x="260742" y="578090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68238B56-1CFD-4D06-BFA5-A7E2AE3CCA29}">
      <dsp:nvSpPr>
        <dsp:cNvPr id="0" name=""/>
        <dsp:cNvSpPr/>
      </dsp:nvSpPr>
      <dsp:spPr>
        <a:xfrm>
          <a:off x="386413" y="326746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696F3E16-6DCD-412B-9BEF-BDEE8CFB4155}">
      <dsp:nvSpPr>
        <dsp:cNvPr id="0" name=""/>
        <dsp:cNvSpPr/>
      </dsp:nvSpPr>
      <dsp:spPr>
        <a:xfrm>
          <a:off x="688026" y="377015"/>
          <a:ext cx="282120" cy="28212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A9B2AE16-BF1F-4A78-AFBA-C00E71C384BB}">
      <dsp:nvSpPr>
        <dsp:cNvPr id="0" name=""/>
        <dsp:cNvSpPr/>
      </dsp:nvSpPr>
      <dsp:spPr>
        <a:xfrm>
          <a:off x="939370" y="100537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433360E7-1444-4E6A-80F6-3404DB9FF768}">
      <dsp:nvSpPr>
        <dsp:cNvPr id="0" name=""/>
        <dsp:cNvSpPr/>
      </dsp:nvSpPr>
      <dsp:spPr>
        <a:xfrm>
          <a:off x="1266117" y="0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F00C9013-0BBD-48B7-8414-DC4B6AFA734F}">
      <dsp:nvSpPr>
        <dsp:cNvPr id="0" name=""/>
        <dsp:cNvSpPr/>
      </dsp:nvSpPr>
      <dsp:spPr>
        <a:xfrm>
          <a:off x="1668267" y="175940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6D87A82F-594B-4AD5-980D-E384C0152F75}">
      <dsp:nvSpPr>
        <dsp:cNvPr id="0" name=""/>
        <dsp:cNvSpPr/>
      </dsp:nvSpPr>
      <dsp:spPr>
        <a:xfrm>
          <a:off x="1919610" y="301612"/>
          <a:ext cx="282120" cy="28212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99C3F7A3-43F3-4AF4-92C4-FBA7BDF3D529}">
      <dsp:nvSpPr>
        <dsp:cNvPr id="0" name=""/>
        <dsp:cNvSpPr/>
      </dsp:nvSpPr>
      <dsp:spPr>
        <a:xfrm>
          <a:off x="2271492" y="578090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6D59703D-9205-4CAB-875E-ED19BB1785B2}">
      <dsp:nvSpPr>
        <dsp:cNvPr id="0" name=""/>
        <dsp:cNvSpPr/>
      </dsp:nvSpPr>
      <dsp:spPr>
        <a:xfrm>
          <a:off x="2422298" y="854568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2FAC270C-8FFF-4E69-A405-BDC8DC6B3013}">
      <dsp:nvSpPr>
        <dsp:cNvPr id="0" name=""/>
        <dsp:cNvSpPr/>
      </dsp:nvSpPr>
      <dsp:spPr>
        <a:xfrm>
          <a:off x="1115310" y="326746"/>
          <a:ext cx="461651" cy="46165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F7341207-6344-4FA6-9E62-817008E01D68}">
      <dsp:nvSpPr>
        <dsp:cNvPr id="0" name=""/>
        <dsp:cNvSpPr/>
      </dsp:nvSpPr>
      <dsp:spPr>
        <a:xfrm>
          <a:off x="135070" y="1281853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3856F21C-0D22-4564-9B34-0C98663DFEC7}">
      <dsp:nvSpPr>
        <dsp:cNvPr id="0" name=""/>
        <dsp:cNvSpPr/>
      </dsp:nvSpPr>
      <dsp:spPr>
        <a:xfrm>
          <a:off x="285876" y="1508062"/>
          <a:ext cx="282120" cy="28212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BF418900-496B-46C3-A667-BAEB678C6389}">
      <dsp:nvSpPr>
        <dsp:cNvPr id="0" name=""/>
        <dsp:cNvSpPr/>
      </dsp:nvSpPr>
      <dsp:spPr>
        <a:xfrm>
          <a:off x="662892" y="1709137"/>
          <a:ext cx="410357" cy="410357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BEFA1D00-354B-49F6-ABB4-3F3FF2A5CED4}">
      <dsp:nvSpPr>
        <dsp:cNvPr id="0" name=""/>
        <dsp:cNvSpPr/>
      </dsp:nvSpPr>
      <dsp:spPr>
        <a:xfrm>
          <a:off x="1190714" y="2035884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E222180F-A1BD-4582-A4ED-0663BC6DAF18}">
      <dsp:nvSpPr>
        <dsp:cNvPr id="0" name=""/>
        <dsp:cNvSpPr/>
      </dsp:nvSpPr>
      <dsp:spPr>
        <a:xfrm>
          <a:off x="1291251" y="1709137"/>
          <a:ext cx="282120" cy="28212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9DDEB879-D17B-47A5-8F1F-8B48197250B4}">
      <dsp:nvSpPr>
        <dsp:cNvPr id="0" name=""/>
        <dsp:cNvSpPr/>
      </dsp:nvSpPr>
      <dsp:spPr>
        <a:xfrm>
          <a:off x="1542595" y="2061019"/>
          <a:ext cx="179531" cy="1795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1999E0BC-CD1E-4DE1-8EBB-E45739ABA3AA}">
      <dsp:nvSpPr>
        <dsp:cNvPr id="0" name=""/>
        <dsp:cNvSpPr/>
      </dsp:nvSpPr>
      <dsp:spPr>
        <a:xfrm>
          <a:off x="1768804" y="1658868"/>
          <a:ext cx="410357" cy="410357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87DF962E-AA02-4D23-8D40-A43D0A828D97}">
      <dsp:nvSpPr>
        <dsp:cNvPr id="0" name=""/>
        <dsp:cNvSpPr/>
      </dsp:nvSpPr>
      <dsp:spPr>
        <a:xfrm>
          <a:off x="2321761" y="1558331"/>
          <a:ext cx="282120" cy="282120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0AAD00AB-B689-426E-A0F0-566FC1A52C60}">
      <dsp:nvSpPr>
        <dsp:cNvPr id="0" name=""/>
        <dsp:cNvSpPr/>
      </dsp:nvSpPr>
      <dsp:spPr>
        <a:xfrm>
          <a:off x="2603881" y="376597"/>
          <a:ext cx="828547" cy="1581788"/>
        </a:xfrm>
        <a:prstGeom prst="chevron">
          <a:avLst>
            <a:gd name="adj" fmla="val 6231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FA7A23B0-FC4F-4BC9-9CFD-FD55B9C77BD5}">
      <dsp:nvSpPr>
        <dsp:cNvPr id="0" name=""/>
        <dsp:cNvSpPr/>
      </dsp:nvSpPr>
      <dsp:spPr>
        <a:xfrm>
          <a:off x="3432429" y="377365"/>
          <a:ext cx="2259676" cy="1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rebuchet MS" pitchFamily="34" charset="0"/>
            </a:rPr>
            <a:t>Object File(.</a:t>
          </a:r>
          <a:r>
            <a:rPr lang="en-US" sz="2000" kern="1200" dirty="0" err="1" smtClean="0">
              <a:latin typeface="Trebuchet MS" pitchFamily="34" charset="0"/>
            </a:rPr>
            <a:t>obj</a:t>
          </a:r>
          <a:r>
            <a:rPr lang="en-US" sz="2000" kern="1200" dirty="0" smtClean="0">
              <a:latin typeface="Trebuchet MS" pitchFamily="34" charset="0"/>
            </a:rPr>
            <a:t>)</a:t>
          </a:r>
          <a:endParaRPr lang="en-US" sz="2000" kern="1200" dirty="0">
            <a:latin typeface="Trebuchet MS" pitchFamily="34" charset="0"/>
          </a:endParaRPr>
        </a:p>
      </dsp:txBody>
      <dsp:txXfrm>
        <a:off x="3432429" y="377365"/>
        <a:ext cx="2259676" cy="1581773"/>
      </dsp:txXfrm>
    </dsp:sp>
    <dsp:sp modelId="{F26F553F-C8F6-4242-9EA3-5ADA6A8BB7C8}">
      <dsp:nvSpPr>
        <dsp:cNvPr id="0" name=""/>
        <dsp:cNvSpPr/>
      </dsp:nvSpPr>
      <dsp:spPr>
        <a:xfrm>
          <a:off x="4724399" y="2242133"/>
          <a:ext cx="2259676" cy="13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5">
                  <a:lumMod val="50000"/>
                </a:schemeClr>
              </a:solidFill>
              <a:latin typeface="Trebuchet MS" pitchFamily="34" charset="0"/>
            </a:rPr>
            <a:t>Linker</a:t>
          </a:r>
          <a:endParaRPr lang="en-US" sz="2800" kern="1200" dirty="0">
            <a:solidFill>
              <a:schemeClr val="accent5">
                <a:lumMod val="50000"/>
              </a:schemeClr>
            </a:solidFill>
            <a:latin typeface="Trebuchet MS" pitchFamily="34" charset="0"/>
          </a:endParaRPr>
        </a:p>
      </dsp:txBody>
      <dsp:txXfrm>
        <a:off x="4724399" y="2242133"/>
        <a:ext cx="2259676" cy="1393466"/>
      </dsp:txXfrm>
    </dsp:sp>
    <dsp:sp modelId="{6295DF51-6ED1-43F5-A66E-F00680D9B2FB}">
      <dsp:nvSpPr>
        <dsp:cNvPr id="0" name=""/>
        <dsp:cNvSpPr/>
      </dsp:nvSpPr>
      <dsp:spPr>
        <a:xfrm>
          <a:off x="5692105" y="376597"/>
          <a:ext cx="828547" cy="1581788"/>
        </a:xfrm>
        <a:prstGeom prst="chevron">
          <a:avLst>
            <a:gd name="adj" fmla="val 6231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0723B44E-32FE-4923-AEF6-939A28DA4587}">
      <dsp:nvSpPr>
        <dsp:cNvPr id="0" name=""/>
        <dsp:cNvSpPr/>
      </dsp:nvSpPr>
      <dsp:spPr>
        <a:xfrm>
          <a:off x="6690129" y="264382"/>
          <a:ext cx="1920724" cy="1920724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rebuchet MS" pitchFamily="34" charset="0"/>
            </a:rPr>
            <a:t>Executable(.exe)</a:t>
          </a:r>
          <a:endParaRPr lang="en-US" sz="2000" kern="1200" dirty="0">
            <a:latin typeface="Trebuchet MS" pitchFamily="34" charset="0"/>
          </a:endParaRPr>
        </a:p>
      </dsp:txBody>
      <dsp:txXfrm>
        <a:off x="6971413" y="545666"/>
        <a:ext cx="1358156" cy="1358156"/>
      </dsp:txXfrm>
    </dsp:sp>
    <dsp:sp modelId="{21056406-C1A5-4C17-A97D-277349304F18}">
      <dsp:nvSpPr>
        <dsp:cNvPr id="0" name=""/>
        <dsp:cNvSpPr/>
      </dsp:nvSpPr>
      <dsp:spPr>
        <a:xfrm>
          <a:off x="6520653" y="2372660"/>
          <a:ext cx="2259676" cy="13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Trebuchet MS" pitchFamily="34" charset="0"/>
          </a:endParaRPr>
        </a:p>
      </dsp:txBody>
      <dsp:txXfrm>
        <a:off x="6520653" y="2372660"/>
        <a:ext cx="2259676" cy="1393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4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3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A415-1622-480E-BB99-687D14E014E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26F2-AD4D-4B41-B8FD-75EADB64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Introduction to C++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267200" y="5638800"/>
            <a:ext cx="48768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Sivaprasad Tamatam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9580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rebuchet MS" pitchFamily="34" charset="0"/>
              </a:rPr>
              <a:t> </a:t>
            </a:r>
            <a:r>
              <a:rPr lang="en-US" sz="2800" b="1" dirty="0">
                <a:latin typeface="Trebuchet MS" pitchFamily="34" charset="0"/>
              </a:rPr>
              <a:t>History of C</a:t>
            </a:r>
            <a:r>
              <a:rPr lang="en-US" sz="2800" b="1" dirty="0" smtClean="0">
                <a:latin typeface="Trebuchet MS" pitchFamily="34" charset="0"/>
              </a:rPr>
              <a:t>++</a:t>
            </a:r>
            <a:endParaRPr lang="en-US" sz="2800" dirty="0">
              <a:latin typeface="Trebuchet MS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57400" y="1343891"/>
            <a:ext cx="12192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rebuchet MS" pitchFamily="34" charset="0"/>
              </a:rPr>
              <a:t>C with classes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1452541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itchFamily="34" charset="0"/>
              </a:rPr>
              <a:t>1979 – Bjarne Stroustrup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1957449"/>
            <a:ext cx="12192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rebuchet MS" pitchFamily="34" charset="0"/>
              </a:rPr>
              <a:t>C++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2062297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itchFamily="34" charset="0"/>
              </a:rPr>
              <a:t>1983 – Officially named C++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7400" y="2571007"/>
            <a:ext cx="12192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rebuchet MS" pitchFamily="34" charset="0"/>
              </a:rPr>
              <a:t>C++ 98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5200" y="2672053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itchFamily="34" charset="0"/>
              </a:rPr>
              <a:t>1998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57400" y="3184565"/>
            <a:ext cx="12192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rebuchet MS" pitchFamily="34" charset="0"/>
              </a:rPr>
              <a:t>C++ 0X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200" y="3281809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itchFamily="34" charset="0"/>
              </a:rPr>
              <a:t>2009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7400" y="3798123"/>
            <a:ext cx="12192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rebuchet MS" pitchFamily="34" charset="0"/>
              </a:rPr>
              <a:t>C++ 11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5200" y="3891565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itchFamily="34" charset="0"/>
              </a:rPr>
              <a:t>2011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57400" y="4411681"/>
            <a:ext cx="12192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rebuchet MS" pitchFamily="34" charset="0"/>
              </a:rPr>
              <a:t>C++ 14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05200" y="4501321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itchFamily="34" charset="0"/>
              </a:rPr>
              <a:t>2014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57400" y="5025239"/>
            <a:ext cx="12192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rebuchet MS" pitchFamily="34" charset="0"/>
              </a:rPr>
              <a:t>C++ 17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5200" y="5111077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itchFamily="34" charset="0"/>
              </a:rPr>
              <a:t>2017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57400" y="5638800"/>
            <a:ext cx="12192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rebuchet MS" pitchFamily="34" charset="0"/>
              </a:rPr>
              <a:t>C++ 20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5200" y="5720834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itchFamily="34" charset="0"/>
              </a:rPr>
              <a:t>2018 – In development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648200" y="2819400"/>
            <a:ext cx="3429000" cy="1192269"/>
          </a:xfrm>
          <a:prstGeom prst="wedgeRoundRectCallout">
            <a:avLst>
              <a:gd name="adj1" fmla="val -64311"/>
              <a:gd name="adj2" fmla="val 5935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rebuchet MS" pitchFamily="34" charset="0"/>
              </a:rPr>
              <a:t>Introduction of Lambda Expressions, Delegating Constructors, Uniform Initialization Syntax, </a:t>
            </a:r>
            <a:r>
              <a:rPr lang="en-US" sz="1400" dirty="0" err="1">
                <a:latin typeface="Trebuchet MS" pitchFamily="34" charset="0"/>
              </a:rPr>
              <a:t>nullptr</a:t>
            </a:r>
            <a:r>
              <a:rPr lang="en-US" sz="1400" dirty="0">
                <a:latin typeface="Trebuchet MS" pitchFamily="34" charset="0"/>
              </a:rPr>
              <a:t>, Automatic Type Deduction and </a:t>
            </a:r>
            <a:r>
              <a:rPr lang="en-US" sz="1400" dirty="0" err="1">
                <a:latin typeface="Trebuchet MS" pitchFamily="34" charset="0"/>
              </a:rPr>
              <a:t>decltype</a:t>
            </a:r>
            <a:r>
              <a:rPr lang="en-US" sz="1400" dirty="0">
                <a:latin typeface="Trebuchet MS" pitchFamily="34" charset="0"/>
              </a:rPr>
              <a:t>, </a:t>
            </a:r>
            <a:r>
              <a:rPr lang="en-US" sz="1400" dirty="0" err="1">
                <a:latin typeface="Trebuchet MS" pitchFamily="34" charset="0"/>
              </a:rPr>
              <a:t>Rvalue</a:t>
            </a:r>
            <a:r>
              <a:rPr lang="en-US" sz="1400" dirty="0">
                <a:latin typeface="Trebuchet MS" pitchFamily="34" charset="0"/>
              </a:rPr>
              <a:t> References etc.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4648200" y="3379731"/>
            <a:ext cx="3429000" cy="1192269"/>
          </a:xfrm>
          <a:prstGeom prst="wedgeRoundRectCallout">
            <a:avLst>
              <a:gd name="adj1" fmla="val -64311"/>
              <a:gd name="adj2" fmla="val 5935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rebuchet MS" pitchFamily="34" charset="0"/>
              </a:rPr>
              <a:t>Introduction of polymorphic lambdas, digit separators, generalized lambda capture, variable templates, binary integer literals, quoted strings etc.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4648200" y="3989331"/>
            <a:ext cx="3429000" cy="1192269"/>
          </a:xfrm>
          <a:prstGeom prst="wedgeRoundRectCallout">
            <a:avLst>
              <a:gd name="adj1" fmla="val -64311"/>
              <a:gd name="adj2" fmla="val 5935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rebuchet MS" pitchFamily="34" charset="0"/>
              </a:rPr>
              <a:t>Introduction of fold expressions, hexadecimal floating point literals, a u8 character literal, selection statements with initializer, inline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38794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3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Why C++?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Conciseness</a:t>
            </a:r>
            <a:r>
              <a:rPr lang="en-US" sz="1800" dirty="0" smtClean="0">
                <a:latin typeface="Trebuchet MS" pitchFamily="34" charset="0"/>
              </a:rPr>
              <a:t>: programming languages allow us to express common sequences of commands more concisely. </a:t>
            </a:r>
          </a:p>
          <a:p>
            <a:endParaRPr lang="en-US" sz="1800" dirty="0" smtClean="0">
              <a:latin typeface="Trebuchet MS" pitchFamily="34" charset="0"/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Maintainability</a:t>
            </a:r>
            <a:r>
              <a:rPr lang="en-US" sz="1800" dirty="0" smtClean="0">
                <a:latin typeface="Trebuchet MS" pitchFamily="34" charset="0"/>
              </a:rPr>
              <a:t>: modifying code is easier when it entails just a few text edits, instead of rearranging hundreds of processor instructions. C++ is object oriented, which further improves maintainability. </a:t>
            </a:r>
          </a:p>
          <a:p>
            <a:endParaRPr lang="en-US" sz="1800" dirty="0" smtClean="0">
              <a:latin typeface="Trebuchet MS" pitchFamily="34" charset="0"/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Portability</a:t>
            </a:r>
            <a:r>
              <a:rPr lang="en-US" sz="1800" dirty="0" smtClean="0">
                <a:latin typeface="Trebuchet MS" pitchFamily="34" charset="0"/>
              </a:rPr>
              <a:t>: different processors make different instructions available. Programs written as text can be translated into instructions for many different processors; one of C++’s strengths is that it can be used to write programs for nearly any processor</a:t>
            </a:r>
          </a:p>
          <a:p>
            <a:endParaRPr lang="en-US" sz="1800" dirty="0" smtClean="0">
              <a:latin typeface="Trebuchet MS" pitchFamily="34" charset="0"/>
            </a:endParaRPr>
          </a:p>
          <a:p>
            <a:r>
              <a:rPr lang="en-US" sz="1800" dirty="0" smtClean="0">
                <a:latin typeface="Trebuchet MS" pitchFamily="34" charset="0"/>
              </a:rPr>
              <a:t>C++ does give access to some lower-level functionality than other languages</a:t>
            </a:r>
            <a:endParaRPr lang="en-US" sz="18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Computers are everywhere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rebuchet MS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3749849"/>
              </p:ext>
            </p:extLst>
          </p:nvPr>
        </p:nvGraphicFramePr>
        <p:xfrm>
          <a:off x="-152400" y="1136073"/>
          <a:ext cx="9448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2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The Compilation Process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A program goes from text files (or source files) to processor instructions as follows:</a:t>
            </a:r>
          </a:p>
          <a:p>
            <a:pPr marL="0" indent="0">
              <a:buNone/>
            </a:pPr>
            <a:endParaRPr lang="en-US" dirty="0">
              <a:latin typeface="Trebuchet MS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7042117"/>
              </p:ext>
            </p:extLst>
          </p:nvPr>
        </p:nvGraphicFramePr>
        <p:xfrm>
          <a:off x="228600" y="2787073"/>
          <a:ext cx="8915400" cy="3766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6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Trebuchet MS" pitchFamily="34" charset="0"/>
              </a:rPr>
              <a:t>Build Environment</a:t>
            </a:r>
            <a:endParaRPr lang="en-US" sz="3000" dirty="0"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rebuchet MS" pitchFamily="34" charset="0"/>
              </a:rPr>
              <a:t>Download Visual Studio 2019 </a:t>
            </a:r>
            <a:r>
              <a:rPr lang="en-US" sz="3000" dirty="0" smtClean="0">
                <a:latin typeface="Trebuchet MS" pitchFamily="34" charset="0"/>
              </a:rPr>
              <a:t>from below link </a:t>
            </a:r>
            <a:r>
              <a:rPr lang="en-US" sz="3000" dirty="0" smtClean="0">
                <a:latin typeface="Trebuchet MS" pitchFamily="34" charset="0"/>
                <a:hlinkClick r:id="rId2"/>
              </a:rPr>
              <a:t>https</a:t>
            </a:r>
            <a:r>
              <a:rPr lang="en-US" sz="3000" dirty="0">
                <a:latin typeface="Trebuchet MS" pitchFamily="34" charset="0"/>
                <a:hlinkClick r:id="rId2"/>
              </a:rPr>
              <a:t>://visualstudio.microsoft.com/downloads</a:t>
            </a:r>
            <a:r>
              <a:rPr lang="en-US" sz="3000" dirty="0" smtClean="0">
                <a:latin typeface="Trebuchet MS" pitchFamily="34" charset="0"/>
                <a:hlinkClick r:id="rId2"/>
              </a:rPr>
              <a:t>/</a:t>
            </a:r>
            <a:r>
              <a:rPr lang="en-US" sz="3000" dirty="0" smtClean="0">
                <a:latin typeface="Trebuchet MS" pitchFamily="34" charset="0"/>
              </a:rPr>
              <a:t> </a:t>
            </a:r>
          </a:p>
          <a:p>
            <a:pPr marL="0" indent="0">
              <a:buNone/>
            </a:pPr>
            <a:endParaRPr lang="en-US" sz="3000" dirty="0"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85344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21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rebuchet MS" pitchFamily="34" charset="0"/>
              </a:rPr>
              <a:t>Start a C++ Program</a:t>
            </a:r>
            <a:endParaRPr lang="en-US" sz="4000" dirty="0"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800" dirty="0" smtClean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  <a:p>
            <a:pPr marL="0" indent="0">
              <a:buNone/>
            </a:pPr>
            <a:endParaRPr lang="en-US" sz="4800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	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		Hello World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6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Thank you..!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3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298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C++</vt:lpstr>
      <vt:lpstr> History of C++</vt:lpstr>
      <vt:lpstr>Why C++?</vt:lpstr>
      <vt:lpstr>Computers are everywhere</vt:lpstr>
      <vt:lpstr>The Compilation Process</vt:lpstr>
      <vt:lpstr>Build Environment</vt:lpstr>
      <vt:lpstr>Start a C++ Program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Windows User</dc:creator>
  <cp:lastModifiedBy>Windows User</cp:lastModifiedBy>
  <cp:revision>33</cp:revision>
  <dcterms:created xsi:type="dcterms:W3CDTF">2020-10-20T10:28:10Z</dcterms:created>
  <dcterms:modified xsi:type="dcterms:W3CDTF">2020-10-23T16:28:20Z</dcterms:modified>
</cp:coreProperties>
</file>