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72" r:id="rId14"/>
    <p:sldId id="265" r:id="rId15"/>
    <p:sldId id="273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>
      <p:cViewPr varScale="1">
        <p:scale>
          <a:sx n="72" d="100"/>
          <a:sy n="72" d="100"/>
        </p:scale>
        <p:origin x="43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revanth.xlsx]Sheet3!PivotTable1</c:name>
    <c:fmtId val="9"/>
  </c:pivotSource>
  <c:chart>
    <c:autoTitleDeleted val="1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19609024281801E-2"/>
          <c:y val="0.40531836298240498"/>
          <c:w val="0.66841357945010971"/>
          <c:h val="0.41053854379313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9D-4021-8BE4-7BA35F169B43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9D-4021-8BE4-7BA35F169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920000"/>
        <c:axId val="233921536"/>
      </c:barChart>
      <c:catAx>
        <c:axId val="23392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3921536"/>
        <c:crosses val="autoZero"/>
        <c:auto val="1"/>
        <c:lblAlgn val="ctr"/>
        <c:lblOffset val="100"/>
        <c:noMultiLvlLbl val="0"/>
      </c:catAx>
      <c:valAx>
        <c:axId val="233921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9200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</cdr:x>
      <cdr:y>0.11321</cdr:y>
    </cdr:from>
    <cdr:to>
      <cdr:x>0.71765</cdr:x>
      <cdr:y>0.22642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D776C9B-E152-A7F0-2D36-F79FF72AB526}"/>
            </a:ext>
          </a:extLst>
        </cdr:cNvPr>
        <cdr:cNvSpPr txBox="1"/>
      </cdr:nvSpPr>
      <cdr:spPr>
        <a:xfrm xmlns:a="http://schemas.openxmlformats.org/drawingml/2006/main">
          <a:off x="1295400" y="457200"/>
          <a:ext cx="335280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0.22353</cdr:x>
      <cdr:y>0.16981</cdr:y>
    </cdr:from>
    <cdr:to>
      <cdr:x>0.82353</cdr:x>
      <cdr:y>0.30189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A458D59-1A78-BBAD-D546-7EDFEC88C95E}"/>
            </a:ext>
          </a:extLst>
        </cdr:cNvPr>
        <cdr:cNvSpPr txBox="1"/>
      </cdr:nvSpPr>
      <cdr:spPr>
        <a:xfrm xmlns:a="http://schemas.openxmlformats.org/drawingml/2006/main">
          <a:off x="1447800" y="685800"/>
          <a:ext cx="3886200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400" dirty="0"/>
            <a:t>Count on job rate</a:t>
          </a:r>
        </a:p>
        <a:p xmlns:a="http://schemas.openxmlformats.org/drawingml/2006/main">
          <a:endParaRPr lang="en-US" sz="24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146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4645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014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69559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2096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78047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37070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14543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12-Sep-24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66631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2787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091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5681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189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6507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3934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6872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8702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877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6275" y="1295399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81424" y="135624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04800" y="167472"/>
            <a:ext cx="777240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Sitka Small" panose="02000505000000020004" pitchFamily="2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Sitka Small" panose="02000505000000020004" pitchFamily="2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295956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SIVA PRASHATH A</a:t>
            </a:r>
          </a:p>
          <a:p>
            <a:r>
              <a:rPr lang="en-US" sz="2400" dirty="0"/>
              <a:t>REGISTER NO: 312219386 </a:t>
            </a:r>
            <a:r>
              <a:rPr lang="en-US" sz="2400"/>
              <a:t>&amp; asunm1711312219386</a:t>
            </a:r>
            <a:endParaRPr lang="en-US" sz="2400" dirty="0"/>
          </a:p>
          <a:p>
            <a:r>
              <a:rPr lang="en-US" sz="2400" dirty="0"/>
              <a:t>DEPARTMENT: B.com (BANK MANAGEMENT)</a:t>
            </a:r>
          </a:p>
          <a:p>
            <a:r>
              <a:rPr lang="en-US" sz="2400" dirty="0"/>
              <a:t>COLLEGE: S.A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D60C-0AA3-EDD7-5D61-F6B19D099B70}"/>
              </a:ext>
            </a:extLst>
          </p:cNvPr>
          <p:cNvSpPr txBox="1"/>
          <p:nvPr/>
        </p:nvSpPr>
        <p:spPr>
          <a:xfrm>
            <a:off x="1409700" y="1425429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COLLECTION OF DATA SET :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dirty="0"/>
              <a:t>The data was collected from the </a:t>
            </a:r>
            <a:r>
              <a:rPr lang="en-US" sz="1800" dirty="0" err="1"/>
              <a:t>edunet</a:t>
            </a:r>
            <a:r>
              <a:rPr lang="en-US" sz="1800" dirty="0"/>
              <a:t> dash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And all the data was alignment and there are 7 features are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these 7 features as that I was selected the 3 features to analysis the employee rating form the employee data base.  </a:t>
            </a:r>
            <a:r>
              <a:rPr lang="en-US" sz="1800" b="1" dirty="0"/>
              <a:t>  </a:t>
            </a:r>
            <a:endParaRPr lang="en-IN" sz="1800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99B42-1833-4AFB-A36C-218ABB769094}"/>
              </a:ext>
            </a:extLst>
          </p:cNvPr>
          <p:cNvSpPr txBox="1"/>
          <p:nvPr/>
        </p:nvSpPr>
        <p:spPr>
          <a:xfrm>
            <a:off x="1524000" y="3768626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FEATURES COLLECTING: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data base their was an blank cell are in the data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To remove the blank cell first used the conditional formatting tool used to highlight the black cell with the filling of color</a:t>
            </a:r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5B6B-F5ED-E688-E409-463BAFBE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9525000" cy="3539430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After filling with the color of the blank cell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With the help of the slicer &amp; filter option removed the blank row and color in the dataset.</a:t>
            </a:r>
          </a:p>
          <a:p>
            <a:endParaRPr lang="en-US" sz="1800" dirty="0"/>
          </a:p>
          <a:p>
            <a:r>
              <a:rPr lang="en-US" sz="1800" b="1" dirty="0"/>
              <a:t>DATA HIGHLIGHTING:</a:t>
            </a:r>
            <a:endParaRPr lang="en-US" sz="1800" dirty="0"/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given 7 features  we have to highlight the feature which we have to analysis the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err="1"/>
              <a:t>Emn</a:t>
            </a:r>
            <a:r>
              <a:rPr lang="en-US" sz="1800" dirty="0"/>
              <a:t> Id, name, employee type , increment amount.</a:t>
            </a:r>
          </a:p>
          <a:p>
            <a:endParaRPr lang="en-US" sz="1800" dirty="0"/>
          </a:p>
          <a:p>
            <a:r>
              <a:rPr lang="en-US" sz="1800" b="1" dirty="0"/>
              <a:t>RATING LEVEL CALCULATION:</a:t>
            </a:r>
          </a:p>
          <a:p>
            <a:endParaRPr lang="en-US" sz="18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/>
              <a:t>The increment amount are calculated by the  formula of </a:t>
            </a:r>
            <a:r>
              <a:rPr lang="en-US" sz="1600" dirty="0"/>
              <a:t> =IF(J2=5,5000,IF(J2=4,4000,IF(J2=3,3000,IF(J2=2,2000,IF(J2=1,1000))))) The value of bonus is based on job rating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736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B7EF-BD23-4224-1716-49BEC7502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8991600" cy="4985980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dirty="0"/>
              <a:t>PIVOT TABLE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 pivot table they are used to summarize the data which are provided in the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important column are selected in the pivot table  are </a:t>
            </a:r>
            <a:r>
              <a:rPr lang="en-US" sz="1800" dirty="0" err="1"/>
              <a:t>Emn</a:t>
            </a:r>
            <a:r>
              <a:rPr lang="en-US" sz="1800" dirty="0"/>
              <a:t> Id, name, gender, employee type, increment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They are customize in the pivot table option </a:t>
            </a:r>
          </a:p>
          <a:p>
            <a:r>
              <a:rPr lang="en-US" sz="1800" dirty="0"/>
              <a:t>       Rows=bonus</a:t>
            </a:r>
          </a:p>
          <a:p>
            <a:r>
              <a:rPr lang="en-US" sz="1800" dirty="0"/>
              <a:t>       Column=gender</a:t>
            </a:r>
          </a:p>
          <a:p>
            <a:r>
              <a:rPr lang="en-US" sz="1800" dirty="0"/>
              <a:t>       Filter</a:t>
            </a:r>
            <a:r>
              <a:rPr lang="en-US" dirty="0"/>
              <a:t>=name</a:t>
            </a:r>
            <a:endParaRPr lang="en-US" sz="1800" dirty="0"/>
          </a:p>
          <a:p>
            <a:r>
              <a:rPr lang="en-US" sz="1800" dirty="0"/>
              <a:t>       Values</a:t>
            </a:r>
            <a:r>
              <a:rPr lang="en-US" dirty="0"/>
              <a:t>= COUNT ON JOB RATING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 GRAPH CHART 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analysis the important thing we have to insert the graph chart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recommended chart  we can select the data are shown in the data.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738D-3A63-3BF6-FDD8-CE852456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763000" cy="415498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graph chart they are shown the trend line of the data set which we have selected in the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all the data are selected and we have to name the graph chart of the data “ </a:t>
            </a:r>
            <a:r>
              <a:rPr lang="en-US" dirty="0"/>
              <a:t>bonus</a:t>
            </a:r>
            <a:r>
              <a:rPr lang="en-US" sz="1800" dirty="0"/>
              <a:t> amount of employee on salary”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and every line and diagram are provided in the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b="1" dirty="0"/>
              <a:t>SLICER&amp; FILTER: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slicer and filter they are provided the summarizing the data in the short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these are provided under the heading are in the greater of the option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After selecting the dialogue box the new box will appear and select which data are used to provided under the pivot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data are provided in the pivot table, graph chart, slicer.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6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919221"/>
              </p:ext>
            </p:extLst>
          </p:nvPr>
        </p:nvGraphicFramePr>
        <p:xfrm>
          <a:off x="1524000" y="1447800"/>
          <a:ext cx="7086600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A569-87BB-065C-5C76-0DA8D91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12396E-6D98-CF21-03D0-CCEB4983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813173"/>
            <a:ext cx="6553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Findings:Equity Considerations:</a:t>
            </a:r>
            <a:r>
              <a:rPr lang="en-US"/>
              <a:t> The proposed bonuses aim to address gender disparities and enhance overall employee satisfaction.</a:t>
            </a:r>
          </a:p>
          <a:p>
            <a:r>
              <a:rPr lang="en-US" b="1"/>
              <a:t>Impact Assessment:</a:t>
            </a:r>
            <a:r>
              <a:rPr lang="en-US"/>
              <a:t> Initial feedback and analysis suggest that the proposed bonus amounts are well-received and align with performance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6771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1FD95-1C43-5C6A-E727-F88ADFB296E9}"/>
              </a:ext>
            </a:extLst>
          </p:cNvPr>
          <p:cNvSpPr txBox="1"/>
          <p:nvPr/>
        </p:nvSpPr>
        <p:spPr>
          <a:xfrm>
            <a:off x="1143000" y="2286000"/>
            <a:ext cx="670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based on employees job </a:t>
            </a:r>
            <a:r>
              <a:rPr lang="en-US" altLang="en-US" dirty="0">
                <a:latin typeface="Arial" panose="020B0604020202020204" pitchFamily="34" charset="0"/>
              </a:rPr>
              <a:t>rating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aligns with company goals of fair compensation and performance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145303-B81B-F66F-7ADE-D93851A00938}"/>
              </a:ext>
            </a:extLst>
          </p:cNvPr>
          <p:cNvSpPr txBox="1"/>
          <p:nvPr/>
        </p:nvSpPr>
        <p:spPr>
          <a:xfrm>
            <a:off x="1000126" y="2209800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2292670B-F85D-4CF8-4055-B6C71AA0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484894"/>
            <a:ext cx="705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B36693-DA21-3D80-7A8C-9CE1E7DAD6E3}"/>
              </a:ext>
            </a:extLst>
          </p:cNvPr>
          <p:cNvSpPr txBox="1"/>
          <p:nvPr/>
        </p:nvSpPr>
        <p:spPr>
          <a:xfrm>
            <a:off x="1905000" y="2301744"/>
            <a:ext cx="5867400" cy="265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450B0E4-D27A-F621-4E4F-FB1463D8A0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" y="2592171"/>
            <a:ext cx="7658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10C19CC-BF67-0FBC-FF81-A93BEECD54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67025" y="2720876"/>
            <a:ext cx="64579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EBA5CF-0220-4D7D-5C82-38D650089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237" y="4001161"/>
            <a:ext cx="2505673" cy="23227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67EB6-E559-0FFA-E1D3-9D1056F4B502}"/>
              </a:ext>
            </a:extLst>
          </p:cNvPr>
          <p:cNvSpPr txBox="1"/>
          <p:nvPr/>
        </p:nvSpPr>
        <p:spPr>
          <a:xfrm>
            <a:off x="1447800" y="2133600"/>
            <a:ext cx="609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Employee Data Set = Edunet Dashboard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9 Feature they are provided.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5 features are taken to data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They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 Id = Value &amp;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Name =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Employee Rating = numerical value</a:t>
            </a:r>
          </a:p>
          <a:p>
            <a:r>
              <a:rPr lang="en-US" sz="1800" dirty="0"/>
              <a:t>5.      Bonus =</a:t>
            </a:r>
          </a:p>
          <a:p>
            <a:r>
              <a:rPr lang="en-US" dirty="0"/>
              <a:t>        </a:t>
            </a:r>
          </a:p>
          <a:p>
            <a:endParaRPr lang="en-IN" dirty="0"/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D6F00B-5E13-5E1A-13E6-6B6A768A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05896"/>
              </p:ext>
            </p:extLst>
          </p:nvPr>
        </p:nvGraphicFramePr>
        <p:xfrm>
          <a:off x="3263900" y="4175641"/>
          <a:ext cx="2463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27556981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3216708775"/>
                    </a:ext>
                  </a:extLst>
                </a:gridCol>
              </a:tblGrid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JOB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3135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44737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979654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277629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06162"/>
                  </a:ext>
                </a:extLst>
              </a:tr>
              <a:tr h="36265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79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74440" y="2558443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=IF(J2=5,5000,IF(J2=4,4000,IF(J2=3,3000,IF(J2=2,2000,IF(J2=1,1000)))))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382</TotalTime>
  <Words>834</Words>
  <Application>Microsoft Office PowerPoint</Application>
  <PresentationFormat>Widescreen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Roboto</vt:lpstr>
      <vt:lpstr>Sitka Small</vt:lpstr>
      <vt:lpstr>Times New Roman</vt:lpstr>
      <vt:lpstr>Trebuchet MS</vt:lpstr>
      <vt:lpstr>Wingdings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FINDINGS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SIVA PRASHANTH A</dc:creator>
  <cp:lastModifiedBy>Balaji Umalingam</cp:lastModifiedBy>
  <cp:revision>26</cp:revision>
  <dcterms:created xsi:type="dcterms:W3CDTF">2024-03-29T15:07:22Z</dcterms:created>
  <dcterms:modified xsi:type="dcterms:W3CDTF">2024-09-12T13:57:40Z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