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4" r:id="rId5"/>
    <p:sldId id="269" r:id="rId6"/>
    <p:sldId id="260" r:id="rId7"/>
    <p:sldId id="261" r:id="rId8"/>
    <p:sldId id="278" r:id="rId9"/>
    <p:sldId id="271" r:id="rId10"/>
    <p:sldId id="272" r:id="rId11"/>
    <p:sldId id="262" r:id="rId12"/>
    <p:sldId id="273" r:id="rId13"/>
    <p:sldId id="263" r:id="rId14"/>
    <p:sldId id="264" r:id="rId15"/>
    <p:sldId id="265" r:id="rId16"/>
    <p:sldId id="267" r:id="rId17"/>
    <p:sldId id="268" r:id="rId18"/>
    <p:sldId id="275" r:id="rId19"/>
    <p:sldId id="276" r:id="rId20"/>
    <p:sldId id="280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76" d="100"/>
          <a:sy n="76" d="100"/>
        </p:scale>
        <p:origin x="-992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5FAD24-5452-4475-9169-4D50D7FE3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878D7A-36FE-4C73-9C2B-528D9A5DC405}" type="datetimeFigureOut">
              <a:rPr lang="en-IN" smtClean="0"/>
              <a:pPr/>
              <a:t>23-11-2021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978080" cy="1944217"/>
          </a:xfrm>
        </p:spPr>
        <p:txBody>
          <a:bodyPr/>
          <a:lstStyle/>
          <a:p>
            <a:pPr algn="ctr"/>
            <a:r>
              <a:rPr lang="en-US" sz="5000" b="1" dirty="0" smtClean="0">
                <a:latin typeface="Arial Narrow" pitchFamily="34" charset="0"/>
              </a:rPr>
              <a:t>ONLINE HARWARE AND SOFTWARE SUPPORT SYSTEM</a:t>
            </a:r>
            <a:endParaRPr lang="en-IN" sz="5000" b="1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36912"/>
            <a:ext cx="7774632" cy="300188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 smtClean="0">
                <a:latin typeface="Arial Narrow" pitchFamily="34" charset="0"/>
              </a:rPr>
              <a:t>                                                                       PRESENTED BY:</a:t>
            </a:r>
          </a:p>
          <a:p>
            <a:pPr algn="just"/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smtClean="0">
                <a:latin typeface="Arial Narrow" pitchFamily="34" charset="0"/>
              </a:rPr>
              <a:t>                                                                     RAJA NANTHINI K</a:t>
            </a:r>
          </a:p>
          <a:p>
            <a:pPr algn="just"/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smtClean="0">
                <a:latin typeface="Arial Narrow" pitchFamily="34" charset="0"/>
              </a:rPr>
              <a:t>                                                                   SANKARA GOMATHI A</a:t>
            </a:r>
          </a:p>
          <a:p>
            <a:pPr algn="just"/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smtClean="0">
                <a:latin typeface="Arial Narrow" pitchFamily="34" charset="0"/>
              </a:rPr>
              <a:t>                                                                          SIVA PRIYA A</a:t>
            </a:r>
          </a:p>
          <a:p>
            <a:pPr algn="just"/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smtClean="0">
                <a:latin typeface="Arial Narrow" pitchFamily="34" charset="0"/>
              </a:rPr>
              <a:t>                                                                        HARIN JEEVA S</a:t>
            </a:r>
            <a:endParaRPr lang="en-IN" sz="23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60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HOD PORTAL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50" dirty="0" smtClean="0">
                <a:latin typeface="Arial Narrow" pitchFamily="34" charset="0"/>
              </a:rPr>
              <a:t>If the employee has some complaint ,HOD can assign complaint using his/her portal to existing engineer.</a:t>
            </a:r>
          </a:p>
          <a:p>
            <a:r>
              <a:rPr lang="en-US" sz="2450" dirty="0" smtClean="0">
                <a:latin typeface="Arial Narrow" pitchFamily="34" charset="0"/>
              </a:rPr>
              <a:t>When the HOD logs in to this portal he/she can be able access: 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Add Engineer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Assign task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Display engineer status</a:t>
            </a:r>
          </a:p>
          <a:p>
            <a:pPr marL="114300" indent="0">
              <a:buNone/>
            </a:pPr>
            <a:r>
              <a:rPr lang="en-GB" sz="2450" dirty="0" smtClean="0">
                <a:latin typeface="Arial Narrow" pitchFamily="34" charset="0"/>
              </a:rPr>
              <a:t>                     Display complaint details</a:t>
            </a:r>
          </a:p>
          <a:p>
            <a:pPr marL="114300" indent="0">
              <a:buNone/>
            </a:pPr>
            <a:r>
              <a:rPr lang="en-GB" sz="2450" dirty="0" smtClean="0">
                <a:latin typeface="Arial Narrow" pitchFamily="34" charset="0"/>
              </a:rPr>
              <a:t>                     Complaint allocation details </a:t>
            </a:r>
            <a:endParaRPr lang="en-US" sz="2450" dirty="0" smtClean="0">
              <a:latin typeface="Arial Narrow" pitchFamily="34" charset="0"/>
            </a:endParaRPr>
          </a:p>
          <a:p>
            <a:pPr lvl="0">
              <a:buClr>
                <a:srgbClr val="A9A57C"/>
              </a:buClr>
            </a:pPr>
            <a:r>
              <a:rPr lang="en-US" sz="2450" dirty="0" smtClean="0">
                <a:solidFill>
                  <a:srgbClr val="2F2B20"/>
                </a:solidFill>
                <a:latin typeface="Arial Narrow" pitchFamily="34" charset="0"/>
              </a:rPr>
              <a:t>Main access is through this portal he/she can assign a complaint for their dysfunction.</a:t>
            </a:r>
            <a:endParaRPr lang="en-IN" sz="2450" dirty="0"/>
          </a:p>
        </p:txBody>
      </p:sp>
    </p:spTree>
    <p:extLst>
      <p:ext uri="{BB962C8B-B14F-4D97-AF65-F5344CB8AC3E}">
        <p14:creationId xmlns="" xmlns:p14="http://schemas.microsoft.com/office/powerpoint/2010/main" val="41895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SCREENSHOT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7560840" cy="4392488"/>
          </a:xfrm>
        </p:spPr>
      </p:pic>
    </p:spTree>
    <p:extLst>
      <p:ext uri="{BB962C8B-B14F-4D97-AF65-F5344CB8AC3E}">
        <p14:creationId xmlns="" xmlns:p14="http://schemas.microsoft.com/office/powerpoint/2010/main" val="34815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ASSIGN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50" dirty="0" smtClean="0">
                <a:latin typeface="Arial Narrow" pitchFamily="34" charset="0"/>
              </a:rPr>
              <a:t>In Assign task module, the complaint  details registered by the employee can be viewed in this module. </a:t>
            </a:r>
          </a:p>
          <a:p>
            <a:r>
              <a:rPr lang="en-IN" sz="2450" dirty="0" smtClean="0">
                <a:latin typeface="Arial Narrow" pitchFamily="34" charset="0"/>
              </a:rPr>
              <a:t>Based on the complaint the HOD can assign task to the engineer.</a:t>
            </a:r>
          </a:p>
          <a:p>
            <a:r>
              <a:rPr lang="en-IN" sz="2450" dirty="0" smtClean="0">
                <a:latin typeface="Arial Narrow" pitchFamily="34" charset="0"/>
              </a:rPr>
              <a:t>After assigning engineer, the engineer status and complaint status will be automatically updated.</a:t>
            </a:r>
          </a:p>
          <a:p>
            <a:r>
              <a:rPr lang="en-IN" sz="2450" dirty="0" smtClean="0">
                <a:latin typeface="Arial Narrow" pitchFamily="34" charset="0"/>
              </a:rPr>
              <a:t>The entire task allocation details can be viewed by HOD.</a:t>
            </a:r>
            <a:endParaRPr lang="en-IN" sz="245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14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7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ENGINEER PORTAL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50" dirty="0" smtClean="0">
                <a:latin typeface="Arial Narrow" pitchFamily="34" charset="0"/>
              </a:rPr>
              <a:t>If the engineer has some complaint assigned by HOD.</a:t>
            </a:r>
          </a:p>
          <a:p>
            <a:r>
              <a:rPr lang="en-US" sz="2450" dirty="0" smtClean="0">
                <a:latin typeface="Arial Narrow" pitchFamily="34" charset="0"/>
              </a:rPr>
              <a:t>The Engineer can solve the complaint and update the status of the complaint using his/her portal for existing user.</a:t>
            </a:r>
          </a:p>
          <a:p>
            <a:r>
              <a:rPr lang="en-US" sz="2450" dirty="0" smtClean="0">
                <a:latin typeface="Arial Narrow" pitchFamily="34" charset="0"/>
              </a:rPr>
              <a:t>When the engineer logs in to this portal he/she can be able access: 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View task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Complaint Description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Update status</a:t>
            </a:r>
          </a:p>
          <a:p>
            <a:pPr lvl="0">
              <a:buClr>
                <a:srgbClr val="A9A57C"/>
              </a:buClr>
            </a:pPr>
            <a:r>
              <a:rPr lang="en-US" sz="2450" dirty="0" smtClean="0">
                <a:solidFill>
                  <a:srgbClr val="2F2B20"/>
                </a:solidFill>
                <a:latin typeface="Arial Narrow" pitchFamily="34" charset="0"/>
              </a:rPr>
              <a:t>Main access is through this portal engineer can solve the complaint for the employee dysfunction.</a:t>
            </a:r>
          </a:p>
          <a:p>
            <a:endParaRPr lang="en-IN" sz="2450" dirty="0"/>
          </a:p>
        </p:txBody>
      </p:sp>
    </p:spTree>
    <p:extLst>
      <p:ext uri="{BB962C8B-B14F-4D97-AF65-F5344CB8AC3E}">
        <p14:creationId xmlns="" xmlns:p14="http://schemas.microsoft.com/office/powerpoint/2010/main" val="20116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SCREENSHOT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776864" cy="4320480"/>
          </a:xfrm>
        </p:spPr>
      </p:pic>
    </p:spTree>
    <p:extLst>
      <p:ext uri="{BB962C8B-B14F-4D97-AF65-F5344CB8AC3E}">
        <p14:creationId xmlns="" xmlns:p14="http://schemas.microsoft.com/office/powerpoint/2010/main" val="18580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  ENGINEER TASK STATUS</a:t>
            </a:r>
            <a:endParaRPr lang="en-IN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483968"/>
          </a:xfrm>
        </p:spPr>
        <p:txBody>
          <a:bodyPr>
            <a:normAutofit/>
          </a:bodyPr>
          <a:lstStyle/>
          <a:p>
            <a:r>
              <a:rPr lang="en-US" sz="2450" dirty="0" smtClean="0">
                <a:latin typeface="Arial Narrow" pitchFamily="34" charset="0"/>
              </a:rPr>
              <a:t>Engineer task status module is used to track the status of the complaint assigned to one particular engineer.</a:t>
            </a:r>
          </a:p>
          <a:p>
            <a:r>
              <a:rPr lang="en-US" sz="2450" dirty="0" smtClean="0">
                <a:latin typeface="Arial Narrow" pitchFamily="34" charset="0"/>
              </a:rPr>
              <a:t>Using this we can also able to get the solution for the complaint for which the engineer has raised.</a:t>
            </a:r>
          </a:p>
          <a:p>
            <a:r>
              <a:rPr lang="en-US" sz="2450" dirty="0" smtClean="0">
                <a:latin typeface="Arial Narrow" pitchFamily="34" charset="0"/>
              </a:rPr>
              <a:t> In this we have retrieved status using the following details:</a:t>
            </a:r>
          </a:p>
          <a:p>
            <a:pPr marL="114300" indent="0">
              <a:buNone/>
            </a:pPr>
            <a:r>
              <a:rPr lang="en-US" sz="2450" dirty="0">
                <a:latin typeface="Arial Narrow" pitchFamily="34" charset="0"/>
              </a:rPr>
              <a:t> </a:t>
            </a:r>
            <a:r>
              <a:rPr lang="en-US" sz="2450" dirty="0" smtClean="0">
                <a:latin typeface="Arial Narrow" pitchFamily="34" charset="0"/>
              </a:rPr>
              <a:t>       Employee Id, Employee Name, complaint Id, Solution, Engineer status whether they they’re available-already allocated, lastly the complaint status whether it is solved-unsolved-pending.</a:t>
            </a:r>
          </a:p>
        </p:txBody>
      </p:sp>
    </p:spTree>
    <p:extLst>
      <p:ext uri="{BB962C8B-B14F-4D97-AF65-F5344CB8AC3E}">
        <p14:creationId xmlns="" xmlns:p14="http://schemas.microsoft.com/office/powerpoint/2010/main" val="19232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SCREENSHOT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632848" cy="4320480"/>
          </a:xfrm>
        </p:spPr>
      </p:pic>
    </p:spTree>
    <p:extLst>
      <p:ext uri="{BB962C8B-B14F-4D97-AF65-F5344CB8AC3E}">
        <p14:creationId xmlns="" xmlns:p14="http://schemas.microsoft.com/office/powerpoint/2010/main" val="37989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SEARCH BY COMPLAINT ID</a:t>
            </a:r>
            <a:endParaRPr lang="en-IN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536504"/>
          </a:xfrm>
        </p:spPr>
        <p:txBody>
          <a:bodyPr>
            <a:normAutofit/>
          </a:bodyPr>
          <a:lstStyle/>
          <a:p>
            <a:r>
              <a:rPr lang="en-US" sz="2450" dirty="0" smtClean="0">
                <a:latin typeface="Arial Narrow" pitchFamily="34" charset="0"/>
              </a:rPr>
              <a:t>Using the field search by complaint ID, we can able to retrieve all the details of the specific complaint that has been raised by the employee.</a:t>
            </a:r>
          </a:p>
          <a:p>
            <a:r>
              <a:rPr lang="en-US" sz="2450" dirty="0" smtClean="0">
                <a:latin typeface="Arial Narrow" pitchFamily="34" charset="0"/>
              </a:rPr>
              <a:t>Details that can be retrieved</a:t>
            </a:r>
            <a:r>
              <a:rPr lang="en-IN" sz="2450" dirty="0" smtClean="0">
                <a:latin typeface="Arial Narrow" pitchFamily="34" charset="0"/>
              </a:rPr>
              <a:t> are as follows: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Complaint Id</a:t>
            </a:r>
          </a:p>
          <a:p>
            <a:pPr marL="114300" indent="0">
              <a:buNone/>
            </a:pPr>
            <a:r>
              <a:rPr lang="en-GB" sz="2450" dirty="0" smtClean="0">
                <a:latin typeface="Arial Narrow" pitchFamily="34" charset="0"/>
              </a:rPr>
              <a:t>                 Solution</a:t>
            </a:r>
            <a:endParaRPr lang="en-US" sz="2450" dirty="0">
              <a:latin typeface="Arial Narrow" pitchFamily="34" charset="0"/>
            </a:endParaRPr>
          </a:p>
          <a:p>
            <a:pPr marL="114300" indent="0">
              <a:buNone/>
            </a:pPr>
            <a:r>
              <a:rPr lang="en-US" sz="2450" dirty="0">
                <a:latin typeface="Arial Narrow" pitchFamily="34" charset="0"/>
              </a:rPr>
              <a:t>            </a:t>
            </a:r>
            <a:r>
              <a:rPr lang="en-US" sz="2450" dirty="0" smtClean="0">
                <a:latin typeface="Arial Narrow" pitchFamily="34" charset="0"/>
              </a:rPr>
              <a:t>     Complaint Status</a:t>
            </a:r>
            <a:endParaRPr lang="en-IN" sz="2450" dirty="0" smtClean="0">
              <a:latin typeface="Arial Narrow" pitchFamily="34" charset="0"/>
            </a:endParaRPr>
          </a:p>
          <a:p>
            <a:r>
              <a:rPr lang="en-US" sz="2450" dirty="0" smtClean="0">
                <a:latin typeface="Arial Narrow" pitchFamily="34" charset="0"/>
              </a:rPr>
              <a:t>Using Home button we can return back to the portal page again.</a:t>
            </a:r>
            <a:endParaRPr lang="en-US" sz="2450" dirty="0">
              <a:latin typeface="Arial Narrow" pitchFamily="34" charset="0"/>
            </a:endParaRP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</a:t>
            </a:r>
          </a:p>
          <a:p>
            <a:pPr marL="114300" indent="0">
              <a:buNone/>
            </a:pPr>
            <a:endParaRPr lang="en-IN" sz="245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17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75E47"/>
                </a:solidFill>
                <a:latin typeface="Arial Narrow" pitchFamily="34" charset="0"/>
              </a:rPr>
              <a:t>SCREENSHOT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77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620000" cy="11430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                     OBJECTIVE</a:t>
            </a:r>
            <a:endParaRPr lang="en-IN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7620000" cy="3907904"/>
          </a:xfrm>
        </p:spPr>
        <p:txBody>
          <a:bodyPr/>
          <a:lstStyle/>
          <a:p>
            <a:r>
              <a:rPr lang="en-US" sz="2300" dirty="0">
                <a:latin typeface="Arial Narrow" pitchFamily="34" charset="0"/>
              </a:rPr>
              <a:t>Nowadays every organization uses lots of IT based </a:t>
            </a:r>
            <a:r>
              <a:rPr lang="en-US" sz="2300" dirty="0" smtClean="0">
                <a:latin typeface="Arial Narrow" pitchFamily="34" charset="0"/>
              </a:rPr>
              <a:t>hardware and software </a:t>
            </a:r>
            <a:r>
              <a:rPr lang="en-US" sz="2300" dirty="0">
                <a:latin typeface="Arial Narrow" pitchFamily="34" charset="0"/>
              </a:rPr>
              <a:t>to do their business. These include PC, printer, scanner </a:t>
            </a:r>
            <a:r>
              <a:rPr lang="en-US" sz="2300" dirty="0" smtClean="0">
                <a:latin typeface="Arial Narrow" pitchFamily="34" charset="0"/>
              </a:rPr>
              <a:t>,some applications (IDE)etc </a:t>
            </a:r>
            <a:r>
              <a:rPr lang="en-US" sz="2300" dirty="0">
                <a:latin typeface="Arial Narrow" pitchFamily="34" charset="0"/>
              </a:rPr>
              <a:t>. </a:t>
            </a:r>
            <a:endParaRPr lang="en-US" sz="2300" dirty="0" smtClean="0">
              <a:latin typeface="Arial Narrow" pitchFamily="34" charset="0"/>
            </a:endParaRPr>
          </a:p>
          <a:p>
            <a:r>
              <a:rPr lang="en-US" sz="2300" dirty="0" smtClean="0">
                <a:latin typeface="Arial Narrow" pitchFamily="34" charset="0"/>
              </a:rPr>
              <a:t>Employees </a:t>
            </a:r>
            <a:r>
              <a:rPr lang="en-US" sz="2300" dirty="0">
                <a:latin typeface="Arial Narrow" pitchFamily="34" charset="0"/>
              </a:rPr>
              <a:t>of the organization uses these </a:t>
            </a:r>
            <a:r>
              <a:rPr lang="en-US" sz="2300" dirty="0" smtClean="0">
                <a:latin typeface="Arial Narrow" pitchFamily="34" charset="0"/>
              </a:rPr>
              <a:t>hardware and software </a:t>
            </a:r>
            <a:r>
              <a:rPr lang="en-US" sz="2300" dirty="0">
                <a:latin typeface="Arial Narrow" pitchFamily="34" charset="0"/>
              </a:rPr>
              <a:t>for their  daily work.  </a:t>
            </a:r>
            <a:endParaRPr lang="en-US" sz="2300" dirty="0" smtClean="0">
              <a:latin typeface="Arial Narrow" pitchFamily="34" charset="0"/>
            </a:endParaRPr>
          </a:p>
          <a:p>
            <a:r>
              <a:rPr lang="en-US" sz="2300" dirty="0" smtClean="0">
                <a:latin typeface="Arial Narrow" pitchFamily="34" charset="0"/>
              </a:rPr>
              <a:t>If </a:t>
            </a:r>
            <a:r>
              <a:rPr lang="en-US" sz="2300" dirty="0">
                <a:latin typeface="Arial Narrow" pitchFamily="34" charset="0"/>
              </a:rPr>
              <a:t>by some reason, these hardware goes </a:t>
            </a:r>
            <a:r>
              <a:rPr lang="en-US" sz="2300" dirty="0" smtClean="0">
                <a:latin typeface="Arial Narrow" pitchFamily="34" charset="0"/>
              </a:rPr>
              <a:t>down, </a:t>
            </a:r>
            <a:r>
              <a:rPr lang="en-US" sz="2300" dirty="0">
                <a:latin typeface="Arial Narrow" pitchFamily="34" charset="0"/>
              </a:rPr>
              <a:t>daily productivity of the concerned employee gets </a:t>
            </a:r>
            <a:r>
              <a:rPr lang="en-US" sz="2300" dirty="0" smtClean="0">
                <a:latin typeface="Arial Narrow" pitchFamily="34" charset="0"/>
              </a:rPr>
              <a:t>affected. </a:t>
            </a:r>
          </a:p>
          <a:p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>
                <a:latin typeface="Arial Narrow" pitchFamily="34" charset="0"/>
              </a:rPr>
              <a:t>So it is very important to take care of these </a:t>
            </a:r>
            <a:r>
              <a:rPr lang="en-US" sz="2300" dirty="0" smtClean="0">
                <a:latin typeface="Arial Narrow" pitchFamily="34" charset="0"/>
              </a:rPr>
              <a:t>hardware and software </a:t>
            </a:r>
            <a:r>
              <a:rPr lang="en-US" sz="2300" dirty="0">
                <a:latin typeface="Arial Narrow" pitchFamily="34" charset="0"/>
              </a:rPr>
              <a:t>and in case of  fault , that should be repaired in priority basis 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733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Arial Narrow" pitchFamily="34" charset="0"/>
              </a:rPr>
              <a:t>                HOD PORTAL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rial Narrow" pitchFamily="34" charset="0"/>
              </a:rPr>
              <a:t>After the solution is provided by engineer,</a:t>
            </a:r>
          </a:p>
          <a:p>
            <a:pPr>
              <a:buNone/>
            </a:pPr>
            <a:r>
              <a:rPr lang="en-GB" sz="2400" dirty="0" smtClean="0">
                <a:latin typeface="Arial Narrow" pitchFamily="34" charset="0"/>
              </a:rPr>
              <a:t>       Display engineer status</a:t>
            </a:r>
          </a:p>
          <a:p>
            <a:pPr>
              <a:buNone/>
            </a:pPr>
            <a:r>
              <a:rPr lang="en-GB" sz="2400" dirty="0" smtClean="0">
                <a:latin typeface="Arial Narrow" pitchFamily="34" charset="0"/>
              </a:rPr>
              <a:t>       Display complaint status</a:t>
            </a:r>
          </a:p>
          <a:p>
            <a:pPr>
              <a:buNone/>
            </a:pPr>
            <a:r>
              <a:rPr lang="en-GB" sz="2400" dirty="0" smtClean="0">
                <a:latin typeface="Arial Narrow" pitchFamily="34" charset="0"/>
              </a:rPr>
              <a:t>       Complaint allocation details</a:t>
            </a:r>
          </a:p>
          <a:p>
            <a:pPr>
              <a:buNone/>
            </a:pPr>
            <a:r>
              <a:rPr lang="en-GB" sz="2400" dirty="0" smtClean="0">
                <a:latin typeface="Arial Narrow" pitchFamily="34" charset="0"/>
              </a:rPr>
              <a:t>Can be viewed by HOD.</a:t>
            </a:r>
          </a:p>
          <a:p>
            <a:r>
              <a:rPr lang="en-GB" sz="2400" dirty="0" smtClean="0">
                <a:latin typeface="Arial Narrow" pitchFamily="34" charset="0"/>
              </a:rPr>
              <a:t>Based the engineer and complaint status, the HOD can assign a task for further complaints. </a:t>
            </a: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SCREENSHOT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7560840" cy="4392488"/>
          </a:xfrm>
        </p:spPr>
      </p:pic>
    </p:spTree>
    <p:extLst>
      <p:ext uri="{BB962C8B-B14F-4D97-AF65-F5344CB8AC3E}">
        <p14:creationId xmlns="" xmlns:p14="http://schemas.microsoft.com/office/powerpoint/2010/main" val="34815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620000" cy="1143000"/>
          </a:xfrm>
        </p:spPr>
        <p:txBody>
          <a:bodyPr/>
          <a:lstStyle/>
          <a:p>
            <a:r>
              <a:rPr lang="en-GB" b="1" dirty="0" smtClean="0">
                <a:latin typeface="Arial Narrow" pitchFamily="34" charset="0"/>
              </a:rPr>
              <a:t>             FUTURE SCOPE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57400"/>
            <a:ext cx="7620000" cy="4800600"/>
          </a:xfrm>
        </p:spPr>
        <p:txBody>
          <a:bodyPr>
            <a:normAutofit/>
          </a:bodyPr>
          <a:lstStyle/>
          <a:p>
            <a:r>
              <a:rPr lang="en-GB" sz="2450" dirty="0" smtClean="0">
                <a:latin typeface="Arial Narrow" pitchFamily="34" charset="0"/>
              </a:rPr>
              <a:t>Using history, we will update the portal so that the engineer, employee can be able to view his/her whole complaint details so far they’ve done with this online portal.</a:t>
            </a:r>
          </a:p>
          <a:p>
            <a:r>
              <a:rPr lang="en-GB" sz="2450" dirty="0" smtClean="0">
                <a:latin typeface="Arial Narrow" pitchFamily="34" charset="0"/>
              </a:rPr>
              <a:t>In engineer portal, soon we will add notification criteria for viewing his tasks which will be very much helpful for that engineer to complete his/her tasks once assigned.</a:t>
            </a:r>
          </a:p>
          <a:p>
            <a:r>
              <a:rPr lang="en-GB" sz="2450" dirty="0" smtClean="0">
                <a:latin typeface="Arial Narrow" pitchFamily="34" charset="0"/>
              </a:rPr>
              <a:t>Retrieving using unique ID will be extended to every portal for easy and tireless process.   </a:t>
            </a:r>
            <a:endParaRPr lang="en-US" sz="245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7620000" cy="1143000"/>
          </a:xfrm>
        </p:spPr>
        <p:txBody>
          <a:bodyPr/>
          <a:lstStyle/>
          <a:p>
            <a:r>
              <a:rPr lang="en-GB" dirty="0" smtClean="0"/>
              <a:t>              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620000" cy="11430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                     ABSTRACT</a:t>
            </a:r>
            <a:endParaRPr lang="en-IN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620000" cy="4195936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rial Narrow" pitchFamily="34" charset="0"/>
              </a:rPr>
              <a:t>SYSTEM ENGINEERS DEPARTMENT or SED has one HOD(Head Of the Department) and many engineers</a:t>
            </a:r>
            <a:r>
              <a:rPr lang="en-US" sz="2300" dirty="0" smtClean="0">
                <a:latin typeface="Arial Narrow" pitchFamily="34" charset="0"/>
              </a:rPr>
              <a:t>.</a:t>
            </a:r>
          </a:p>
          <a:p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>
                <a:latin typeface="Arial Narrow" pitchFamily="34" charset="0"/>
              </a:rPr>
              <a:t>Engineers reports to HOD.  Whenever any complain is lodged , complain is written in complain register , then that work is assigned(by HOD) to a engineer , who is relatively free. </a:t>
            </a:r>
            <a:endParaRPr lang="en-US" sz="2300" smtClean="0">
              <a:latin typeface="Arial Narrow" pitchFamily="34" charset="0"/>
            </a:endParaRPr>
          </a:p>
          <a:p>
            <a:r>
              <a:rPr lang="en-US" sz="2300" smtClean="0">
                <a:latin typeface="Arial Narrow" pitchFamily="34" charset="0"/>
              </a:rPr>
              <a:t> </a:t>
            </a:r>
            <a:r>
              <a:rPr lang="en-US" sz="2300" dirty="0">
                <a:latin typeface="Arial Narrow" pitchFamily="34" charset="0"/>
              </a:rPr>
              <a:t>Engineers goes to corresponding employees desk and fixes the problem and updates the complain register </a:t>
            </a:r>
            <a:endParaRPr lang="en-IN" sz="23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0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5156"/>
            <a:ext cx="7620000" cy="11430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                     USECASE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932" t="18900" r="50591" b="8651"/>
          <a:stretch>
            <a:fillRect/>
          </a:stretch>
        </p:blipFill>
        <p:spPr bwMode="auto">
          <a:xfrm>
            <a:off x="611560" y="1484784"/>
            <a:ext cx="7200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4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HOME PAGE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799288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332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6200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  LOGIN/SIGNUP</a:t>
            </a:r>
            <a:endParaRPr lang="en-IN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7620000" cy="4123928"/>
          </a:xfrm>
        </p:spPr>
        <p:txBody>
          <a:bodyPr>
            <a:normAutofit/>
          </a:bodyPr>
          <a:lstStyle/>
          <a:p>
            <a:r>
              <a:rPr lang="en-US" sz="2450" dirty="0" smtClean="0">
                <a:latin typeface="Arial Narrow" pitchFamily="34" charset="0"/>
              </a:rPr>
              <a:t>One Login page possess 3 kind of login for HOD, Engineer and Employee as well.</a:t>
            </a:r>
          </a:p>
          <a:p>
            <a:r>
              <a:rPr lang="en-US" sz="2450" dirty="0" smtClean="0">
                <a:latin typeface="Arial Narrow" pitchFamily="34" charset="0"/>
              </a:rPr>
              <a:t>If employee is new to this portal he have to register himself/herself first using signup form provided specifically for new employees.</a:t>
            </a:r>
          </a:p>
          <a:p>
            <a:r>
              <a:rPr lang="en-US" sz="2450" dirty="0" smtClean="0">
                <a:latin typeface="Arial Narrow" pitchFamily="34" charset="0"/>
              </a:rPr>
              <a:t>Each user have to login using their username and password and have to select their domain as HOD/Engineer/Employee</a:t>
            </a:r>
          </a:p>
        </p:txBody>
      </p:sp>
    </p:spTree>
    <p:extLst>
      <p:ext uri="{BB962C8B-B14F-4D97-AF65-F5344CB8AC3E}">
        <p14:creationId xmlns="" xmlns:p14="http://schemas.microsoft.com/office/powerpoint/2010/main" val="2459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SCREENSHOT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560840" cy="3744416"/>
          </a:xfrm>
        </p:spPr>
      </p:pic>
    </p:spTree>
    <p:extLst>
      <p:ext uri="{BB962C8B-B14F-4D97-AF65-F5344CB8AC3E}">
        <p14:creationId xmlns="" xmlns:p14="http://schemas.microsoft.com/office/powerpoint/2010/main" val="14615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6200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itchFamily="34" charset="0"/>
              </a:rPr>
              <a:t>EMPLOYEE PORTAL</a:t>
            </a:r>
            <a:endParaRPr lang="en-IN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680520"/>
          </a:xfrm>
        </p:spPr>
        <p:txBody>
          <a:bodyPr>
            <a:normAutofit/>
          </a:bodyPr>
          <a:lstStyle/>
          <a:p>
            <a:r>
              <a:rPr lang="en-US" sz="2450" dirty="0" smtClean="0">
                <a:latin typeface="Arial Narrow" pitchFamily="34" charset="0"/>
              </a:rPr>
              <a:t>If the employee has some complaint ,he can raise complaint using his/her portal for existing user.</a:t>
            </a:r>
          </a:p>
          <a:p>
            <a:r>
              <a:rPr lang="en-US" sz="2450" dirty="0" smtClean="0">
                <a:latin typeface="Arial Narrow" pitchFamily="34" charset="0"/>
              </a:rPr>
              <a:t>When the employee logs in to this portal he/she can be able access: 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Update Employee  </a:t>
            </a:r>
          </a:p>
          <a:p>
            <a:pPr marL="114300" indent="0">
              <a:buNone/>
            </a:pPr>
            <a:r>
              <a:rPr lang="en-US" sz="2450" dirty="0">
                <a:latin typeface="Arial Narrow" pitchFamily="34" charset="0"/>
              </a:rPr>
              <a:t> </a:t>
            </a:r>
            <a:r>
              <a:rPr lang="en-US" sz="2450" dirty="0" smtClean="0">
                <a:latin typeface="Arial Narrow" pitchFamily="34" charset="0"/>
              </a:rPr>
              <a:t>                    Register a Complaint </a:t>
            </a:r>
          </a:p>
          <a:p>
            <a:pPr marL="114300" indent="0">
              <a:buNone/>
            </a:pPr>
            <a:r>
              <a:rPr lang="en-US" sz="2450" dirty="0" smtClean="0">
                <a:latin typeface="Arial Narrow" pitchFamily="34" charset="0"/>
              </a:rPr>
              <a:t>                     View status of complaint.</a:t>
            </a:r>
          </a:p>
          <a:p>
            <a:pPr lvl="0">
              <a:buClr>
                <a:srgbClr val="A9A57C"/>
              </a:buClr>
            </a:pPr>
            <a:r>
              <a:rPr lang="en-US" sz="2450" dirty="0">
                <a:solidFill>
                  <a:srgbClr val="2F2B20"/>
                </a:solidFill>
                <a:latin typeface="Arial Narrow" pitchFamily="34" charset="0"/>
              </a:rPr>
              <a:t>Main access is through this portal he/she can raise a complaint for their </a:t>
            </a:r>
            <a:r>
              <a:rPr lang="en-US" sz="2450" dirty="0" smtClean="0">
                <a:solidFill>
                  <a:srgbClr val="2F2B20"/>
                </a:solidFill>
                <a:latin typeface="Arial Narrow" pitchFamily="34" charset="0"/>
              </a:rPr>
              <a:t>dysfunction</a:t>
            </a:r>
            <a:r>
              <a:rPr lang="en-US" sz="2450" dirty="0">
                <a:solidFill>
                  <a:srgbClr val="2F2B20"/>
                </a:solidFill>
                <a:latin typeface="Arial Narrow" pitchFamily="34" charset="0"/>
              </a:rPr>
              <a:t>.</a:t>
            </a:r>
          </a:p>
          <a:p>
            <a:pPr marL="114300" indent="0">
              <a:buNone/>
            </a:pPr>
            <a:endParaRPr lang="en-US" sz="2450" dirty="0" smtClean="0">
              <a:latin typeface="Arial Narrow" pitchFamily="34" charset="0"/>
            </a:endParaRPr>
          </a:p>
          <a:p>
            <a:pPr marL="114300" indent="0">
              <a:buNone/>
            </a:pPr>
            <a:endParaRPr lang="en-US" sz="2450" dirty="0" smtClean="0">
              <a:latin typeface="Arial Narrow" pitchFamily="34" charset="0"/>
            </a:endParaRPr>
          </a:p>
          <a:p>
            <a:pPr marL="114300" indent="0">
              <a:buNone/>
            </a:pPr>
            <a:endParaRPr lang="en-US" sz="245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87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Narrow" pitchFamily="34" charset="0"/>
              </a:rPr>
              <a:t>SCREENSHOT</a:t>
            </a:r>
            <a:endParaRPr lang="en-IN" b="1" dirty="0">
              <a:latin typeface="Arial Narrow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31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346</TotalTime>
  <Words>798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ONLINE HARWARE AND SOFTWARE SUPPORT SYSTEM</vt:lpstr>
      <vt:lpstr>                     OBJECTIVE</vt:lpstr>
      <vt:lpstr>                     ABSTRACT</vt:lpstr>
      <vt:lpstr>                     USECASE</vt:lpstr>
      <vt:lpstr>HOME PAGE</vt:lpstr>
      <vt:lpstr>  LOGIN/SIGNUP</vt:lpstr>
      <vt:lpstr>SCREENSHOT</vt:lpstr>
      <vt:lpstr>EMPLOYEE PORTAL</vt:lpstr>
      <vt:lpstr>SCREENSHOT</vt:lpstr>
      <vt:lpstr>               HOD PORTAL</vt:lpstr>
      <vt:lpstr>SCREENSHOT</vt:lpstr>
      <vt:lpstr>                ASSIGN TASK</vt:lpstr>
      <vt:lpstr>SCREENSHOT</vt:lpstr>
      <vt:lpstr>         ENGINEER PORTAL</vt:lpstr>
      <vt:lpstr>SCREENSHOT</vt:lpstr>
      <vt:lpstr>  ENGINEER TASK STATUS</vt:lpstr>
      <vt:lpstr>SCREENSHOT</vt:lpstr>
      <vt:lpstr>SEARCH BY COMPLAINT ID</vt:lpstr>
      <vt:lpstr>SCREENSHOT</vt:lpstr>
      <vt:lpstr>                HOD PORTAL</vt:lpstr>
      <vt:lpstr>SCREENSHOT</vt:lpstr>
      <vt:lpstr>             FUTURE SCOPE</vt:lpstr>
      <vt:lpstr>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HARWARE SUPPORT SYSTEM</dc:title>
  <dc:creator>HP</dc:creator>
  <cp:lastModifiedBy>USER</cp:lastModifiedBy>
  <cp:revision>29</cp:revision>
  <dcterms:created xsi:type="dcterms:W3CDTF">2021-11-21T17:35:15Z</dcterms:created>
  <dcterms:modified xsi:type="dcterms:W3CDTF">2021-11-23T13:00:17Z</dcterms:modified>
</cp:coreProperties>
</file>