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.</a:t>
            </a:r>
            <a:r>
              <a:rPr altLang="en-GB" sz="2400" lang="en-US"/>
              <a:t>V</a:t>
            </a:r>
            <a:r>
              <a:rPr altLang="en-GB" sz="2400" lang="en-US"/>
              <a:t>A</a:t>
            </a:r>
            <a:r>
              <a:rPr altLang="en-GB" sz="2400" lang="en-US"/>
              <a:t>I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L</a:t>
            </a:r>
            <a:r>
              <a:rPr altLang="en-GB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6</a:t>
            </a:r>
            <a:r>
              <a:rPr altLang="en-GB" dirty="0" sz="2400" lang="en-US"/>
              <a:t> </a:t>
            </a:r>
            <a:r>
              <a:rPr altLang="en-GB" dirty="0" sz="2400" lang="en-US"/>
              <a:t>02966F4216957B08B9840E94F191BCD2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334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1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2024-09-13T06:59:05Z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007ae1fa6b7749229015c3bdd590d907</vt:lpwstr>
  </property>
</Properties>
</file>