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8487-7D82-4C53-8627-6CD24B2438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FC0A-E113-451F-821B-92157203D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FC0A-E113-451F-821B-92157203D7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vapriyasi/TNSDC-Generative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D9A440-1A84-E72B-65F9-8717A0A62EBC}"/>
              </a:ext>
            </a:extLst>
          </p:cNvPr>
          <p:cNvSpPr txBox="1"/>
          <p:nvPr/>
        </p:nvSpPr>
        <p:spPr>
          <a:xfrm>
            <a:off x="2695073" y="1892968"/>
            <a:ext cx="83418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SIVAPRIYA S</a:t>
            </a:r>
          </a:p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 962821205049</a:t>
            </a:r>
          </a:p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:INFORMATION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TECHNOLOGY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177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B7DD72-03EA-EBE6-9530-349C300F7DCE}"/>
              </a:ext>
            </a:extLst>
          </p:cNvPr>
          <p:cNvSpPr txBox="1"/>
          <p:nvPr/>
        </p:nvSpPr>
        <p:spPr>
          <a:xfrm>
            <a:off x="1828800" y="0"/>
            <a:ext cx="10363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4800" b="1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SG" sz="2400" b="1" dirty="0" smtClean="0"/>
              <a:t>Reconstructed </a:t>
            </a:r>
            <a:r>
              <a:rPr lang="en-SG" sz="2400" b="1" dirty="0"/>
              <a:t>Images</a:t>
            </a:r>
            <a:r>
              <a:rPr lang="en-SG" sz="2400" dirty="0"/>
              <a:t>: Images generated by the trained VAE, which </a:t>
            </a:r>
            <a:r>
              <a:rPr lang="en-SG" sz="2400" dirty="0" smtClean="0"/>
              <a:t>should closely </a:t>
            </a:r>
            <a:r>
              <a:rPr lang="en-SG" sz="2400" dirty="0"/>
              <a:t>resemble the input MNIST </a:t>
            </a:r>
            <a:r>
              <a:rPr lang="en-SG" sz="2400" dirty="0" smtClean="0"/>
              <a:t>images</a:t>
            </a:r>
          </a:p>
          <a:p>
            <a:r>
              <a:rPr lang="en-SG" sz="2400" b="1" dirty="0" smtClean="0"/>
              <a:t>Latent </a:t>
            </a:r>
            <a:r>
              <a:rPr lang="en-SG" sz="2400" b="1" dirty="0"/>
              <a:t>Space Visualization</a:t>
            </a:r>
            <a:r>
              <a:rPr lang="en-SG" sz="2400" dirty="0"/>
              <a:t>: Visualization of the latent space learned by the VAE. This can involve plotting or projecting the latent representations of the MNIST digits onto a lower-dimensional space for visualization</a:t>
            </a:r>
            <a:r>
              <a:rPr lang="en-SG" sz="2400" dirty="0" smtClean="0"/>
              <a:t>.</a:t>
            </a:r>
          </a:p>
          <a:p>
            <a:r>
              <a:rPr lang="en-SG" sz="2400" b="1" dirty="0" smtClean="0"/>
              <a:t>Loss </a:t>
            </a:r>
            <a:r>
              <a:rPr lang="en-SG" sz="2400" b="1" dirty="0"/>
              <a:t>Curves</a:t>
            </a:r>
            <a:r>
              <a:rPr lang="en-SG" sz="2400" dirty="0"/>
              <a:t>: Training and validation loss curves over epochs. These curves show how the reconstruction loss and KL divergence evolve during training, indicating the convergence and performance of the VAE model</a:t>
            </a:r>
            <a:r>
              <a:rPr lang="en-SG" sz="2400" dirty="0" smtClean="0"/>
              <a:t>.</a:t>
            </a:r>
          </a:p>
          <a:p>
            <a:r>
              <a:rPr lang="en-SG" sz="2400" b="1" dirty="0" smtClean="0"/>
              <a:t>Sampled </a:t>
            </a:r>
            <a:r>
              <a:rPr lang="en-SG" sz="2400" b="1" dirty="0"/>
              <a:t>Images</a:t>
            </a:r>
            <a:r>
              <a:rPr lang="en-SG" sz="2400" dirty="0"/>
              <a:t>: Randomly generated images from the learned latent space</a:t>
            </a:r>
            <a:r>
              <a:rPr lang="en-SG" sz="2400" dirty="0" smtClean="0"/>
              <a:t>.</a:t>
            </a:r>
          </a:p>
          <a:p>
            <a:r>
              <a:rPr lang="en-SG" sz="2400" dirty="0" smtClean="0"/>
              <a:t>Overall</a:t>
            </a:r>
            <a:r>
              <a:rPr lang="en-SG" sz="2400" dirty="0"/>
              <a:t>, these results provide insights into the performance and effectiveness of the VAE in learning meaningful representations of the MNIST digits and generating new samples from the learned distribution.</a:t>
            </a:r>
            <a:endParaRPr lang="en-US" sz="24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2325949" y="5397625"/>
            <a:ext cx="90641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>
                <a:solidFill>
                  <a:schemeClr val="accent1"/>
                </a:solidFill>
              </a:rPr>
              <a:t>DEMO LINK:</a:t>
            </a:r>
          </a:p>
          <a:p>
            <a:r>
              <a:rPr lang="en-SG" sz="2400" b="1" dirty="0" smtClean="0">
                <a:hlinkClick r:id="rId3"/>
              </a:rPr>
              <a:t>https</a:t>
            </a:r>
            <a:r>
              <a:rPr lang="en-SG" sz="2400" b="1" dirty="0">
                <a:hlinkClick r:id="rId3"/>
              </a:rPr>
              <a:t>://github.com/Sivapriyasi/TNSDC-Generative-AI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1459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5EBF85-5F20-AB11-B775-7AB1A65E03CE}"/>
              </a:ext>
            </a:extLst>
          </p:cNvPr>
          <p:cNvSpPr txBox="1"/>
          <p:nvPr/>
        </p:nvSpPr>
        <p:spPr>
          <a:xfrm>
            <a:off x="1459832" y="657726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E4CCFB-E37B-A1FA-60D6-0DE6BD6877A0}"/>
              </a:ext>
            </a:extLst>
          </p:cNvPr>
          <p:cNvSpPr txBox="1"/>
          <p:nvPr/>
        </p:nvSpPr>
        <p:spPr>
          <a:xfrm>
            <a:off x="1459832" y="2245896"/>
            <a:ext cx="10347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SG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Image Generation and Anomaly Detection on MNIST Dataset"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C86B12-9D2A-7BB2-C1B6-AB7695099B8B}"/>
              </a:ext>
            </a:extLst>
          </p:cNvPr>
          <p:cNvSpPr txBox="1"/>
          <p:nvPr/>
        </p:nvSpPr>
        <p:spPr>
          <a:xfrm>
            <a:off x="1876926" y="59355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75C21B-E8F6-E99E-AA46-5CA5C9973F05}"/>
              </a:ext>
            </a:extLst>
          </p:cNvPr>
          <p:cNvSpPr txBox="1"/>
          <p:nvPr/>
        </p:nvSpPr>
        <p:spPr>
          <a:xfrm>
            <a:off x="2887579" y="1604211"/>
            <a:ext cx="98177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89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7FD564-C689-045C-2590-2009690088FF}"/>
              </a:ext>
            </a:extLst>
          </p:cNvPr>
          <p:cNvSpPr txBox="1"/>
          <p:nvPr/>
        </p:nvSpPr>
        <p:spPr>
          <a:xfrm>
            <a:off x="2133600" y="545432"/>
            <a:ext cx="8470232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40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G" sz="2400" b="1" dirty="0" smtClean="0"/>
              <a:t>Objective</a:t>
            </a:r>
            <a:r>
              <a:rPr lang="en-SG" sz="2400" dirty="0"/>
              <a:t>: Develop a </a:t>
            </a:r>
            <a:r>
              <a:rPr lang="en-SG" sz="2400" dirty="0" err="1"/>
              <a:t>Variational</a:t>
            </a:r>
            <a:r>
              <a:rPr lang="en-SG" sz="2400" dirty="0"/>
              <a:t> </a:t>
            </a:r>
            <a:r>
              <a:rPr lang="en-SG" sz="2400" dirty="0" err="1"/>
              <a:t>Autoencoder</a:t>
            </a:r>
            <a:r>
              <a:rPr lang="en-SG" sz="2400" dirty="0"/>
              <a:t> (VAE) model to learn a low-dimensional representation of handwritten digit images from the MNIST dataset.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i="0" u="sng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2400" b="1" dirty="0" smtClean="0"/>
              <a:t>mage </a:t>
            </a:r>
            <a:r>
              <a:rPr lang="en-SG" sz="2400" b="1" dirty="0"/>
              <a:t>Reconstruction</a:t>
            </a:r>
            <a:r>
              <a:rPr lang="en-SG" sz="2400" dirty="0"/>
              <a:t>: Train the VAE to accurately reconstruct input images, enabling it to capture meaningful features of the dataset</a:t>
            </a:r>
            <a:r>
              <a:rPr lang="en-SG" sz="2400" dirty="0" smtClean="0"/>
              <a:t>.</a:t>
            </a:r>
          </a:p>
          <a:p>
            <a:r>
              <a:rPr lang="en-SG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SG" sz="2400" b="1" dirty="0" smtClean="0"/>
              <a:t>Latent </a:t>
            </a:r>
            <a:r>
              <a:rPr lang="en-SG" sz="2400" b="1" dirty="0"/>
              <a:t>Space Exploration</a:t>
            </a:r>
            <a:r>
              <a:rPr lang="en-SG" sz="2400" dirty="0"/>
              <a:t>: Explore the learned latent space to generate new digit images and interpolate between different digit classes</a:t>
            </a:r>
            <a:r>
              <a:rPr lang="en-SG" sz="2400" dirty="0" smtClean="0"/>
              <a:t>.</a:t>
            </a:r>
          </a:p>
          <a:p>
            <a:r>
              <a:rPr lang="en-SG" sz="2400" dirty="0"/>
              <a:t> </a:t>
            </a:r>
            <a:r>
              <a:rPr lang="en-SG" sz="2400" dirty="0" smtClean="0"/>
              <a:t>    </a:t>
            </a:r>
            <a:r>
              <a:rPr lang="en-SG" sz="2400" b="1" dirty="0" smtClean="0"/>
              <a:t>Anomaly </a:t>
            </a:r>
            <a:r>
              <a:rPr lang="en-SG" sz="2400" b="1" dirty="0"/>
              <a:t>Detection</a:t>
            </a:r>
            <a:r>
              <a:rPr lang="en-SG" sz="2400" dirty="0"/>
              <a:t>: Utilize the VAE for anomaly detection by leveraging reconstruction error to identify outliers or unusual digit images in the dataset.</a:t>
            </a:r>
            <a:endParaRPr lang="en-US" sz="2400" b="1" i="0" dirty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i="0" dirty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i="0" dirty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i="0" dirty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7CF0A6-5483-70A6-78EA-94297E19419B}"/>
              </a:ext>
            </a:extLst>
          </p:cNvPr>
          <p:cNvSpPr txBox="1"/>
          <p:nvPr/>
        </p:nvSpPr>
        <p:spPr>
          <a:xfrm>
            <a:off x="2165684" y="272716"/>
            <a:ext cx="872690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sz="40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4000" b="1" i="0" dirty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b="1" dirty="0" smtClean="0"/>
              <a:t>Project </a:t>
            </a:r>
            <a:r>
              <a:rPr lang="en-SG" sz="2400" b="1" dirty="0"/>
              <a:t>Title</a:t>
            </a:r>
            <a:r>
              <a:rPr lang="en-SG" sz="2400" dirty="0"/>
              <a:t>: MNIST </a:t>
            </a:r>
            <a:r>
              <a:rPr lang="en-SG" sz="2400" dirty="0" err="1"/>
              <a:t>Variational</a:t>
            </a:r>
            <a:r>
              <a:rPr lang="en-SG" sz="2400" dirty="0"/>
              <a:t> </a:t>
            </a:r>
            <a:r>
              <a:rPr lang="en-SG" sz="2400" dirty="0" err="1"/>
              <a:t>Autoencoder</a:t>
            </a:r>
            <a:r>
              <a:rPr lang="en-SG" sz="2400" dirty="0"/>
              <a:t> (VAE) Training</a:t>
            </a:r>
          </a:p>
          <a:p>
            <a:r>
              <a:rPr lang="en-SG" sz="2400" b="1" dirty="0"/>
              <a:t>Objective</a:t>
            </a:r>
            <a:r>
              <a:rPr lang="en-SG" sz="2400" dirty="0"/>
              <a:t>: Train a VAE on the MNIST dataset to learn compact representations of handwritten digits.</a:t>
            </a:r>
          </a:p>
          <a:p>
            <a:r>
              <a:rPr lang="en-SG" sz="2400" b="1" dirty="0" err="1" smtClean="0"/>
              <a:t>Methodology</a:t>
            </a:r>
            <a:r>
              <a:rPr lang="en-SG" sz="2400" dirty="0" err="1"/>
              <a:t>:</a:t>
            </a:r>
            <a:r>
              <a:rPr lang="en-SG" sz="2400" dirty="0" err="1" smtClean="0"/>
              <a:t>Utilize</a:t>
            </a:r>
            <a:r>
              <a:rPr lang="en-SG" sz="2400" dirty="0" smtClean="0"/>
              <a:t> </a:t>
            </a:r>
            <a:r>
              <a:rPr lang="en-SG" sz="2400" dirty="0" err="1"/>
              <a:t>TensorFlow</a:t>
            </a:r>
            <a:r>
              <a:rPr lang="en-SG" sz="2400" dirty="0"/>
              <a:t>/</a:t>
            </a:r>
            <a:r>
              <a:rPr lang="en-SG" sz="2400" dirty="0" err="1"/>
              <a:t>Keras</a:t>
            </a:r>
            <a:r>
              <a:rPr lang="en-SG" sz="2400" dirty="0"/>
              <a:t> to build and train the VAE </a:t>
            </a:r>
            <a:r>
              <a:rPr lang="en-SG" sz="2400" dirty="0" err="1" smtClean="0"/>
              <a:t>architecture.Train</a:t>
            </a:r>
            <a:r>
              <a:rPr lang="en-SG" sz="2400" dirty="0" smtClean="0"/>
              <a:t> </a:t>
            </a:r>
            <a:r>
              <a:rPr lang="en-SG" sz="2400" dirty="0"/>
              <a:t>the model to minimize a combination of reconstruction loss and regularization term.</a:t>
            </a:r>
          </a:p>
          <a:p>
            <a:r>
              <a:rPr lang="en-SG" sz="2400" b="1" dirty="0"/>
              <a:t>Evaluation</a:t>
            </a:r>
            <a:r>
              <a:rPr lang="en-SG" sz="2400" dirty="0"/>
              <a:t>: Assess reconstruction accuracy, explore the learned latent space, and utilize anomaly detection.</a:t>
            </a:r>
          </a:p>
          <a:p>
            <a:r>
              <a:rPr lang="en-SG" sz="2400" b="1" dirty="0"/>
              <a:t>Applications</a:t>
            </a:r>
            <a:r>
              <a:rPr lang="en-SG" sz="2400" dirty="0"/>
              <a:t>: Image compression, data generation, and anomaly detection.</a:t>
            </a:r>
          </a:p>
          <a:p>
            <a:pPr algn="l"/>
            <a:endParaRPr lang="en-US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AA47CD-B136-E1AF-6133-19BEFD18C610}"/>
              </a:ext>
            </a:extLst>
          </p:cNvPr>
          <p:cNvSpPr txBox="1"/>
          <p:nvPr/>
        </p:nvSpPr>
        <p:spPr>
          <a:xfrm>
            <a:off x="1780673" y="335897"/>
            <a:ext cx="81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7CC7DC-74E4-1C5C-25C0-B1E9FA873062}"/>
              </a:ext>
            </a:extLst>
          </p:cNvPr>
          <p:cNvSpPr txBox="1"/>
          <p:nvPr/>
        </p:nvSpPr>
        <p:spPr>
          <a:xfrm>
            <a:off x="2076595" y="928886"/>
            <a:ext cx="101154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2400" b="1" dirty="0"/>
              <a:t>Data scientists</a:t>
            </a:r>
            <a:r>
              <a:rPr lang="en-SG" sz="2400" dirty="0"/>
              <a:t>: Can leverage the VAE model for exploring latent spaces, understanding data distributions, and generating synthetic </a:t>
            </a:r>
            <a:r>
              <a:rPr lang="en-SG" sz="2400" dirty="0" smtClean="0"/>
              <a:t>data for analysis</a:t>
            </a:r>
            <a:r>
              <a:rPr lang="en-SG" sz="3600" dirty="0" smtClean="0"/>
              <a:t>.</a:t>
            </a:r>
          </a:p>
          <a:p>
            <a:endParaRPr lang="en-SG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sz="2400" b="1" dirty="0"/>
              <a:t>Developers:</a:t>
            </a:r>
            <a:r>
              <a:rPr lang="en-SG" sz="2400" dirty="0"/>
              <a:t> Can integrate the trained VAE model into applications for image generation, anomaly detection, or data </a:t>
            </a:r>
            <a:r>
              <a:rPr lang="en-SG" sz="2400" dirty="0" smtClean="0"/>
              <a:t>augmentation</a:t>
            </a:r>
          </a:p>
          <a:p>
            <a:endParaRPr lang="en-SG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2400" b="1" dirty="0"/>
              <a:t>Educational institutions: </a:t>
            </a:r>
            <a:r>
              <a:rPr lang="en-SG" sz="2400" dirty="0"/>
              <a:t>Can use the project to teach concepts of generative models, deep learning, and unsupervised learning using practical examples with the MNIST dataset</a:t>
            </a:r>
            <a:r>
              <a:rPr lang="en-SG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2400" b="1" dirty="0"/>
              <a:t>Industry professionals: </a:t>
            </a:r>
            <a:r>
              <a:rPr lang="en-SG" sz="2400" dirty="0"/>
              <a:t>Can apply the VAE model for tasks such as image compression, </a:t>
            </a:r>
            <a:r>
              <a:rPr lang="en-SG" sz="2400" dirty="0" err="1"/>
              <a:t>denoising</a:t>
            </a:r>
            <a:r>
              <a:rPr lang="en-SG" sz="2400" dirty="0"/>
              <a:t>, or feature extraction in domains like healthcare (medical image analysis), finance (fraud detection), or retail (recommendation systems).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FFE4CA-3243-1ABE-47BB-795015763280}"/>
              </a:ext>
            </a:extLst>
          </p:cNvPr>
          <p:cNvSpPr txBox="1"/>
          <p:nvPr/>
        </p:nvSpPr>
        <p:spPr>
          <a:xfrm>
            <a:off x="2277979" y="372862"/>
            <a:ext cx="9914021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</a:t>
            </a:r>
            <a:r>
              <a:rPr lang="en-US" sz="3600" b="1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</a:p>
          <a:p>
            <a:endParaRPr lang="en-US" sz="3600" b="1" i="0" u="none" strike="noStrike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b="1" dirty="0"/>
              <a:t>Generative </a:t>
            </a:r>
            <a:r>
              <a:rPr lang="en-SG" sz="2400" b="1" dirty="0" err="1"/>
              <a:t>Modeling</a:t>
            </a:r>
            <a:r>
              <a:rPr lang="en-SG" sz="2400" b="1" dirty="0"/>
              <a:t>:</a:t>
            </a:r>
            <a:r>
              <a:rPr lang="en-SG" sz="2400" dirty="0"/>
              <a:t> The trained </a:t>
            </a:r>
            <a:r>
              <a:rPr lang="en-SG" sz="2400" dirty="0" err="1"/>
              <a:t>Variational</a:t>
            </a:r>
            <a:r>
              <a:rPr lang="en-SG" sz="2400" dirty="0"/>
              <a:t> </a:t>
            </a:r>
            <a:r>
              <a:rPr lang="en-SG" sz="2400" dirty="0" err="1"/>
              <a:t>Autoencoder</a:t>
            </a:r>
            <a:r>
              <a:rPr lang="en-SG" sz="2400" dirty="0"/>
              <a:t> (VAE) can generate new digit images that resemble those from the MNIST dataset</a:t>
            </a:r>
            <a:r>
              <a:rPr lang="en-SG" sz="3200" dirty="0" smtClean="0"/>
              <a:t>.</a:t>
            </a:r>
          </a:p>
          <a:p>
            <a:r>
              <a:rPr lang="en-SG" sz="3200" dirty="0" smtClean="0"/>
              <a:t> </a:t>
            </a:r>
          </a:p>
          <a:p>
            <a:r>
              <a:rPr lang="en-SG" sz="2400" b="1" dirty="0"/>
              <a:t>Compact Data Representation:</a:t>
            </a:r>
            <a:r>
              <a:rPr lang="en-SG" sz="2400" dirty="0"/>
              <a:t> The VAE learns a low-dimensional latent space representation of the input digit images. </a:t>
            </a:r>
            <a:endParaRPr lang="en-SG" sz="2400" dirty="0" smtClean="0"/>
          </a:p>
          <a:p>
            <a:endParaRPr lang="en-SG" sz="2400" dirty="0" smtClean="0"/>
          </a:p>
          <a:p>
            <a:r>
              <a:rPr lang="en-SG" sz="2400" b="1" dirty="0"/>
              <a:t>Data Augmentation:</a:t>
            </a:r>
            <a:r>
              <a:rPr lang="en-SG" sz="2400" dirty="0"/>
              <a:t> By generating new digit images, the VAE can augment the original dataset, increasing its size and diversity</a:t>
            </a:r>
            <a:r>
              <a:rPr lang="en-SG" sz="2400" dirty="0" smtClean="0"/>
              <a:t>.</a:t>
            </a:r>
          </a:p>
          <a:p>
            <a:r>
              <a:rPr lang="en-SG" sz="2400" dirty="0" smtClean="0"/>
              <a:t> </a:t>
            </a:r>
          </a:p>
          <a:p>
            <a:r>
              <a:rPr lang="en-SG" sz="2400" b="1" dirty="0"/>
              <a:t>Anomaly Detection:</a:t>
            </a:r>
            <a:r>
              <a:rPr lang="en-SG" sz="2400" dirty="0"/>
              <a:t> The VAE can detect anomalous digit images that deviate significantly from the learned data distribution. 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1A63D4-654A-4150-4682-0834F1B258AC}"/>
              </a:ext>
            </a:extLst>
          </p:cNvPr>
          <p:cNvSpPr txBox="1"/>
          <p:nvPr/>
        </p:nvSpPr>
        <p:spPr>
          <a:xfrm>
            <a:off x="1916487" y="106791"/>
            <a:ext cx="101867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</a:t>
            </a:r>
            <a:r>
              <a:rPr lang="en-US" sz="4800" b="1" i="0" dirty="0" smtClean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SG" sz="2400" b="1" dirty="0" smtClean="0"/>
              <a:t>Creativity</a:t>
            </a:r>
            <a:r>
              <a:rPr lang="en-SG" sz="2400" b="1" dirty="0"/>
              <a:t>:</a:t>
            </a:r>
            <a:r>
              <a:rPr lang="en-SG" sz="2400" dirty="0"/>
              <a:t> The VAE can generate new digit images that closely resemble those in the MNIST dataset, showcasing the model's ability to create novel and realistic data</a:t>
            </a:r>
            <a:r>
              <a:rPr lang="en-SG" sz="2400" dirty="0" smtClean="0"/>
              <a:t>.</a:t>
            </a:r>
          </a:p>
          <a:p>
            <a:endParaRPr lang="en-SG" sz="2400" dirty="0" smtClean="0"/>
          </a:p>
          <a:p>
            <a:r>
              <a:rPr lang="en-SG" sz="2400" b="1" dirty="0"/>
              <a:t>Efficiency:</a:t>
            </a:r>
            <a:r>
              <a:rPr lang="en-SG" sz="2400" dirty="0"/>
              <a:t> By learning a compact latent space representation, the VAE can efficiently encode and decode digit images, making it suitable for tasks requiring low-dimensional data representation and </a:t>
            </a:r>
            <a:r>
              <a:rPr lang="en-SG" sz="2400" dirty="0" smtClean="0"/>
              <a:t>manipulation</a:t>
            </a:r>
          </a:p>
          <a:p>
            <a:endParaRPr lang="en-SG" sz="2400" dirty="0" smtClean="0"/>
          </a:p>
          <a:p>
            <a:r>
              <a:rPr lang="en-SG" sz="2400" b="1" dirty="0"/>
              <a:t>Versatility:</a:t>
            </a:r>
            <a:r>
              <a:rPr lang="en-SG" sz="2400" dirty="0"/>
              <a:t> The generated digit images can be used for various purposes, including data augmentation, artistic exploration, and anomaly detection, demonstrating the versatility and utility of the solution across different domains</a:t>
            </a:r>
            <a:r>
              <a:rPr lang="en-SG" sz="2400" dirty="0" smtClean="0"/>
              <a:t>.</a:t>
            </a:r>
          </a:p>
          <a:p>
            <a:endParaRPr lang="en-SG" sz="2400" dirty="0" smtClean="0"/>
          </a:p>
          <a:p>
            <a:r>
              <a:rPr lang="en-SG" sz="2400" b="1" dirty="0"/>
              <a:t>Innovation:</a:t>
            </a:r>
            <a:r>
              <a:rPr lang="en-SG" sz="2400" dirty="0"/>
              <a:t> Leveraging advanced deep learning techniques like VAEs demonstrates innovation in the field of generative </a:t>
            </a:r>
            <a:r>
              <a:rPr lang="en-SG" sz="2400" dirty="0" err="1"/>
              <a:t>modeling</a:t>
            </a:r>
            <a:endParaRPr lang="en-US" sz="2400" b="1" i="0" dirty="0" smtClean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0" dirty="0" smtClean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0" dirty="0" smtClean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899F61-D4DD-C1B4-7C1E-83462160006D}"/>
              </a:ext>
            </a:extLst>
          </p:cNvPr>
          <p:cNvSpPr txBox="1"/>
          <p:nvPr/>
        </p:nvSpPr>
        <p:spPr>
          <a:xfrm>
            <a:off x="1796716" y="256674"/>
            <a:ext cx="40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pic>
        <p:nvPicPr>
          <p:cNvPr id="5122" name="Picture 2" descr="Variational autoencode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903" y="1655484"/>
            <a:ext cx="6342880" cy="28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6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166</TotalTime>
  <Words>695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L G</dc:creator>
  <cp:lastModifiedBy>Dinesh siva</cp:lastModifiedBy>
  <cp:revision>11</cp:revision>
  <dcterms:created xsi:type="dcterms:W3CDTF">2024-04-03T14:53:22Z</dcterms:created>
  <dcterms:modified xsi:type="dcterms:W3CDTF">2024-04-05T06:45:10Z</dcterms:modified>
</cp:coreProperties>
</file>