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2" r:id="rId1"/>
  </p:sldMasterIdLst>
  <p:notesMasterIdLst>
    <p:notesMasterId r:id="rId28"/>
  </p:notesMasterIdLst>
  <p:sldIdLst>
    <p:sldId id="257" r:id="rId2"/>
    <p:sldId id="256" r:id="rId3"/>
    <p:sldId id="266" r:id="rId4"/>
    <p:sldId id="259" r:id="rId5"/>
    <p:sldId id="274" r:id="rId6"/>
    <p:sldId id="260" r:id="rId7"/>
    <p:sldId id="261" r:id="rId8"/>
    <p:sldId id="284" r:id="rId9"/>
    <p:sldId id="286" r:id="rId10"/>
    <p:sldId id="291" r:id="rId11"/>
    <p:sldId id="288" r:id="rId12"/>
    <p:sldId id="290" r:id="rId13"/>
    <p:sldId id="292" r:id="rId14"/>
    <p:sldId id="269" r:id="rId15"/>
    <p:sldId id="283" r:id="rId16"/>
    <p:sldId id="270" r:id="rId17"/>
    <p:sldId id="276" r:id="rId18"/>
    <p:sldId id="279" r:id="rId19"/>
    <p:sldId id="281" r:id="rId20"/>
    <p:sldId id="282" r:id="rId21"/>
    <p:sldId id="280" r:id="rId22"/>
    <p:sldId id="293" r:id="rId23"/>
    <p:sldId id="272" r:id="rId24"/>
    <p:sldId id="273" r:id="rId25"/>
    <p:sldId id="267" r:id="rId26"/>
    <p:sldId id="264"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3D5E87-9204-45F2-A899-A9A777344DA9}" v="100" dt="2025-04-02T12:02:36.8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3" autoAdjust="0"/>
    <p:restoredTop sz="94660"/>
  </p:normalViewPr>
  <p:slideViewPr>
    <p:cSldViewPr snapToGrid="0">
      <p:cViewPr varScale="1">
        <p:scale>
          <a:sx n="73" d="100"/>
          <a:sy n="73" d="100"/>
        </p:scale>
        <p:origin x="82"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OKURI SIVA SAI KRISHNA" userId="04df38e6cc561493" providerId="LiveId" clId="{6A7F1091-BE22-4674-A529-95E159E37E84}"/>
    <pc:docChg chg="undo custSel addSld delSld modSld sldOrd">
      <pc:chgData name="POKURI SIVA SAI KRISHNA" userId="04df38e6cc561493" providerId="LiveId" clId="{6A7F1091-BE22-4674-A529-95E159E37E84}" dt="2025-02-12T15:12:53.015" v="428" actId="20577"/>
      <pc:docMkLst>
        <pc:docMk/>
      </pc:docMkLst>
      <pc:sldChg chg="modSp mod">
        <pc:chgData name="POKURI SIVA SAI KRISHNA" userId="04df38e6cc561493" providerId="LiveId" clId="{6A7F1091-BE22-4674-A529-95E159E37E84}" dt="2025-02-12T15:05:37.427" v="403"/>
        <pc:sldMkLst>
          <pc:docMk/>
          <pc:sldMk cId="109857222" sldId="256"/>
        </pc:sldMkLst>
        <pc:spChg chg="mod">
          <ac:chgData name="POKURI SIVA SAI KRISHNA" userId="04df38e6cc561493" providerId="LiveId" clId="{6A7F1091-BE22-4674-A529-95E159E37E84}" dt="2025-02-12T15:05:37.427" v="403"/>
          <ac:spMkLst>
            <pc:docMk/>
            <pc:sldMk cId="109857222" sldId="256"/>
            <ac:spMk id="2" creationId="{00000000-0000-0000-0000-000000000000}"/>
          </ac:spMkLst>
        </pc:spChg>
        <pc:spChg chg="mod">
          <ac:chgData name="POKURI SIVA SAI KRISHNA" userId="04df38e6cc561493" providerId="LiveId" clId="{6A7F1091-BE22-4674-A529-95E159E37E84}" dt="2025-02-12T15:05:37.427" v="403"/>
          <ac:spMkLst>
            <pc:docMk/>
            <pc:sldMk cId="109857222" sldId="256"/>
            <ac:spMk id="3" creationId="{00000000-0000-0000-0000-000000000000}"/>
          </ac:spMkLst>
        </pc:spChg>
      </pc:sldChg>
      <pc:sldChg chg="addSp delSp modSp mod ord">
        <pc:chgData name="POKURI SIVA SAI KRISHNA" userId="04df38e6cc561493" providerId="LiveId" clId="{6A7F1091-BE22-4674-A529-95E159E37E84}" dt="2025-02-12T15:11:33.461" v="420" actId="1076"/>
        <pc:sldMkLst>
          <pc:docMk/>
          <pc:sldMk cId="1543647242" sldId="257"/>
        </pc:sldMkLst>
        <pc:spChg chg="mod">
          <ac:chgData name="POKURI SIVA SAI KRISHNA" userId="04df38e6cc561493" providerId="LiveId" clId="{6A7F1091-BE22-4674-A529-95E159E37E84}" dt="2025-02-12T15:11:07.789" v="419" actId="122"/>
          <ac:spMkLst>
            <pc:docMk/>
            <pc:sldMk cId="1543647242" sldId="257"/>
            <ac:spMk id="2" creationId="{F40D02D4-C850-7364-0F50-9F791FB5042C}"/>
          </ac:spMkLst>
        </pc:spChg>
        <pc:spChg chg="add mod">
          <ac:chgData name="POKURI SIVA SAI KRISHNA" userId="04df38e6cc561493" providerId="LiveId" clId="{6A7F1091-BE22-4674-A529-95E159E37E84}" dt="2025-02-12T12:52:44.067" v="314" actId="1076"/>
          <ac:spMkLst>
            <pc:docMk/>
            <pc:sldMk cId="1543647242" sldId="257"/>
            <ac:spMk id="4" creationId="{78D10031-B43A-B4BB-6C98-C195FE5AF4A4}"/>
          </ac:spMkLst>
        </pc:spChg>
        <pc:spChg chg="add mod">
          <ac:chgData name="POKURI SIVA SAI KRISHNA" userId="04df38e6cc561493" providerId="LiveId" clId="{6A7F1091-BE22-4674-A529-95E159E37E84}" dt="2025-02-12T15:11:03.459" v="418" actId="122"/>
          <ac:spMkLst>
            <pc:docMk/>
            <pc:sldMk cId="1543647242" sldId="257"/>
            <ac:spMk id="5" creationId="{611CAE7A-0CB0-7E13-950C-79CFF85F1D7C}"/>
          </ac:spMkLst>
        </pc:spChg>
        <pc:spChg chg="add mod">
          <ac:chgData name="POKURI SIVA SAI KRISHNA" userId="04df38e6cc561493" providerId="LiveId" clId="{6A7F1091-BE22-4674-A529-95E159E37E84}" dt="2025-02-12T15:11:33.461" v="420" actId="1076"/>
          <ac:spMkLst>
            <pc:docMk/>
            <pc:sldMk cId="1543647242" sldId="257"/>
            <ac:spMk id="7" creationId="{A6125709-2098-A8BD-B1BF-87F77CE868BB}"/>
          </ac:spMkLst>
        </pc:spChg>
        <pc:spChg chg="add mod">
          <ac:chgData name="POKURI SIVA SAI KRISHNA" userId="04df38e6cc561493" providerId="LiveId" clId="{6A7F1091-BE22-4674-A529-95E159E37E84}" dt="2025-02-12T12:52:53.687" v="315" actId="14100"/>
          <ac:spMkLst>
            <pc:docMk/>
            <pc:sldMk cId="1543647242" sldId="257"/>
            <ac:spMk id="8" creationId="{6F8230BC-823B-C9EB-5DB4-22E88C30F506}"/>
          </ac:spMkLst>
        </pc:spChg>
      </pc:sldChg>
      <pc:sldChg chg="delSp modSp new mod">
        <pc:chgData name="POKURI SIVA SAI KRISHNA" userId="04df38e6cc561493" providerId="LiveId" clId="{6A7F1091-BE22-4674-A529-95E159E37E84}" dt="2025-02-12T15:05:37.427" v="403"/>
        <pc:sldMkLst>
          <pc:docMk/>
          <pc:sldMk cId="872413459" sldId="258"/>
        </pc:sldMkLst>
      </pc:sldChg>
      <pc:sldChg chg="delSp modSp new mod">
        <pc:chgData name="POKURI SIVA SAI KRISHNA" userId="04df38e6cc561493" providerId="LiveId" clId="{6A7F1091-BE22-4674-A529-95E159E37E84}" dt="2025-02-12T15:05:37.427" v="403"/>
        <pc:sldMkLst>
          <pc:docMk/>
          <pc:sldMk cId="2010718818" sldId="259"/>
        </pc:sldMkLst>
        <pc:spChg chg="mod">
          <ac:chgData name="POKURI SIVA SAI KRISHNA" userId="04df38e6cc561493" providerId="LiveId" clId="{6A7F1091-BE22-4674-A529-95E159E37E84}" dt="2025-02-12T15:05:37.427" v="403"/>
          <ac:spMkLst>
            <pc:docMk/>
            <pc:sldMk cId="2010718818" sldId="259"/>
            <ac:spMk id="2" creationId="{6C260760-E5BE-2138-CA55-215B36FBD70B}"/>
          </ac:spMkLst>
        </pc:spChg>
        <pc:spChg chg="mod">
          <ac:chgData name="POKURI SIVA SAI KRISHNA" userId="04df38e6cc561493" providerId="LiveId" clId="{6A7F1091-BE22-4674-A529-95E159E37E84}" dt="2025-02-12T15:05:37.427" v="403"/>
          <ac:spMkLst>
            <pc:docMk/>
            <pc:sldMk cId="2010718818" sldId="259"/>
            <ac:spMk id="3" creationId="{C44D631B-9B08-6B48-7C77-6A65769ADF60}"/>
          </ac:spMkLst>
        </pc:spChg>
        <pc:spChg chg="mod">
          <ac:chgData name="POKURI SIVA SAI KRISHNA" userId="04df38e6cc561493" providerId="LiveId" clId="{6A7F1091-BE22-4674-A529-95E159E37E84}" dt="2025-02-12T15:05:37.427" v="403"/>
          <ac:spMkLst>
            <pc:docMk/>
            <pc:sldMk cId="2010718818" sldId="259"/>
            <ac:spMk id="5" creationId="{88D128B4-F552-A394-0E28-BE544A7E9D96}"/>
          </ac:spMkLst>
        </pc:spChg>
        <pc:spChg chg="mod">
          <ac:chgData name="POKURI SIVA SAI KRISHNA" userId="04df38e6cc561493" providerId="LiveId" clId="{6A7F1091-BE22-4674-A529-95E159E37E84}" dt="2025-02-12T15:05:37.427" v="403"/>
          <ac:spMkLst>
            <pc:docMk/>
            <pc:sldMk cId="2010718818" sldId="259"/>
            <ac:spMk id="6" creationId="{5C85961F-AD02-E368-BF14-A8D471813AE9}"/>
          </ac:spMkLst>
        </pc:spChg>
      </pc:sldChg>
      <pc:sldChg chg="addSp delSp modSp new mod">
        <pc:chgData name="POKURI SIVA SAI KRISHNA" userId="04df38e6cc561493" providerId="LiveId" clId="{6A7F1091-BE22-4674-A529-95E159E37E84}" dt="2025-02-12T15:05:37.427" v="403"/>
        <pc:sldMkLst>
          <pc:docMk/>
          <pc:sldMk cId="1246436371" sldId="260"/>
        </pc:sldMkLst>
        <pc:spChg chg="mod">
          <ac:chgData name="POKURI SIVA SAI KRISHNA" userId="04df38e6cc561493" providerId="LiveId" clId="{6A7F1091-BE22-4674-A529-95E159E37E84}" dt="2025-02-12T15:05:37.427" v="403"/>
          <ac:spMkLst>
            <pc:docMk/>
            <pc:sldMk cId="1246436371" sldId="260"/>
            <ac:spMk id="2" creationId="{8887E94C-11C2-C5C2-2EBC-444FDAE447E4}"/>
          </ac:spMkLst>
        </pc:spChg>
        <pc:spChg chg="mod">
          <ac:chgData name="POKURI SIVA SAI KRISHNA" userId="04df38e6cc561493" providerId="LiveId" clId="{6A7F1091-BE22-4674-A529-95E159E37E84}" dt="2025-02-12T15:05:37.427" v="403"/>
          <ac:spMkLst>
            <pc:docMk/>
            <pc:sldMk cId="1246436371" sldId="260"/>
            <ac:spMk id="3" creationId="{DF83C39C-2EB6-7AFB-8A59-F0675B9DFC6B}"/>
          </ac:spMkLst>
        </pc:spChg>
        <pc:spChg chg="mod">
          <ac:chgData name="POKURI SIVA SAI KRISHNA" userId="04df38e6cc561493" providerId="LiveId" clId="{6A7F1091-BE22-4674-A529-95E159E37E84}" dt="2025-02-12T15:05:37.427" v="403"/>
          <ac:spMkLst>
            <pc:docMk/>
            <pc:sldMk cId="1246436371" sldId="260"/>
            <ac:spMk id="5" creationId="{73FB5C7A-1F83-37C1-1A13-0696DED84EB1}"/>
          </ac:spMkLst>
        </pc:spChg>
        <pc:spChg chg="mod">
          <ac:chgData name="POKURI SIVA SAI KRISHNA" userId="04df38e6cc561493" providerId="LiveId" clId="{6A7F1091-BE22-4674-A529-95E159E37E84}" dt="2025-02-12T15:05:37.427" v="403"/>
          <ac:spMkLst>
            <pc:docMk/>
            <pc:sldMk cId="1246436371" sldId="260"/>
            <ac:spMk id="6" creationId="{BB9F6395-6037-FEFE-65B6-1E06B8A1335D}"/>
          </ac:spMkLst>
        </pc:spChg>
        <pc:picChg chg="add mod">
          <ac:chgData name="POKURI SIVA SAI KRISHNA" userId="04df38e6cc561493" providerId="LiveId" clId="{6A7F1091-BE22-4674-A529-95E159E37E84}" dt="2025-02-12T14:03:03.785" v="373" actId="1076"/>
          <ac:picMkLst>
            <pc:docMk/>
            <pc:sldMk cId="1246436371" sldId="260"/>
            <ac:picMk id="10" creationId="{7F79F321-048C-F7C9-1E05-3AE22AB192EA}"/>
          </ac:picMkLst>
        </pc:picChg>
      </pc:sldChg>
      <pc:sldChg chg="addSp delSp modSp new mod">
        <pc:chgData name="POKURI SIVA SAI KRISHNA" userId="04df38e6cc561493" providerId="LiveId" clId="{6A7F1091-BE22-4674-A529-95E159E37E84}" dt="2025-02-12T15:05:37.427" v="403"/>
        <pc:sldMkLst>
          <pc:docMk/>
          <pc:sldMk cId="951260236" sldId="261"/>
        </pc:sldMkLst>
        <pc:spChg chg="mod">
          <ac:chgData name="POKURI SIVA SAI KRISHNA" userId="04df38e6cc561493" providerId="LiveId" clId="{6A7F1091-BE22-4674-A529-95E159E37E84}" dt="2025-02-12T15:05:37.427" v="403"/>
          <ac:spMkLst>
            <pc:docMk/>
            <pc:sldMk cId="951260236" sldId="261"/>
            <ac:spMk id="2" creationId="{41054C21-E6E3-31CC-FAC6-F20D78697500}"/>
          </ac:spMkLst>
        </pc:spChg>
        <pc:spChg chg="mod">
          <ac:chgData name="POKURI SIVA SAI KRISHNA" userId="04df38e6cc561493" providerId="LiveId" clId="{6A7F1091-BE22-4674-A529-95E159E37E84}" dt="2025-02-12T15:05:37.427" v="403"/>
          <ac:spMkLst>
            <pc:docMk/>
            <pc:sldMk cId="951260236" sldId="261"/>
            <ac:spMk id="3" creationId="{6FE3DBA7-6282-EF55-E686-D3F379F41528}"/>
          </ac:spMkLst>
        </pc:spChg>
        <pc:spChg chg="mod">
          <ac:chgData name="POKURI SIVA SAI KRISHNA" userId="04df38e6cc561493" providerId="LiveId" clId="{6A7F1091-BE22-4674-A529-95E159E37E84}" dt="2025-02-12T15:05:37.427" v="403"/>
          <ac:spMkLst>
            <pc:docMk/>
            <pc:sldMk cId="951260236" sldId="261"/>
            <ac:spMk id="5" creationId="{0ADAA26E-408C-397B-EF2F-698404F21D7A}"/>
          </ac:spMkLst>
        </pc:spChg>
        <pc:spChg chg="mod">
          <ac:chgData name="POKURI SIVA SAI KRISHNA" userId="04df38e6cc561493" providerId="LiveId" clId="{6A7F1091-BE22-4674-A529-95E159E37E84}" dt="2025-02-12T15:05:37.427" v="403"/>
          <ac:spMkLst>
            <pc:docMk/>
            <pc:sldMk cId="951260236" sldId="261"/>
            <ac:spMk id="6" creationId="{DAC6ED8C-EAA5-BFE0-DE2B-766175C58211}"/>
          </ac:spMkLst>
        </pc:spChg>
      </pc:sldChg>
      <pc:sldChg chg="addSp delSp modSp new mod">
        <pc:chgData name="POKURI SIVA SAI KRISHNA" userId="04df38e6cc561493" providerId="LiveId" clId="{6A7F1091-BE22-4674-A529-95E159E37E84}" dt="2025-02-12T15:05:37.427" v="403"/>
        <pc:sldMkLst>
          <pc:docMk/>
          <pc:sldMk cId="4242076125" sldId="262"/>
        </pc:sldMkLst>
      </pc:sldChg>
      <pc:sldChg chg="modSp new mod">
        <pc:chgData name="POKURI SIVA SAI KRISHNA" userId="04df38e6cc561493" providerId="LiveId" clId="{6A7F1091-BE22-4674-A529-95E159E37E84}" dt="2025-02-12T15:05:37.427" v="403"/>
        <pc:sldMkLst>
          <pc:docMk/>
          <pc:sldMk cId="391119404" sldId="263"/>
        </pc:sldMkLst>
      </pc:sldChg>
      <pc:sldChg chg="delSp modSp new mod">
        <pc:chgData name="POKURI SIVA SAI KRISHNA" userId="04df38e6cc561493" providerId="LiveId" clId="{6A7F1091-BE22-4674-A529-95E159E37E84}" dt="2025-02-12T15:05:37.427" v="403"/>
        <pc:sldMkLst>
          <pc:docMk/>
          <pc:sldMk cId="2237560454" sldId="264"/>
        </pc:sldMkLst>
        <pc:spChg chg="mod">
          <ac:chgData name="POKURI SIVA SAI KRISHNA" userId="04df38e6cc561493" providerId="LiveId" clId="{6A7F1091-BE22-4674-A529-95E159E37E84}" dt="2025-02-12T15:05:37.427" v="403"/>
          <ac:spMkLst>
            <pc:docMk/>
            <pc:sldMk cId="2237560454" sldId="264"/>
            <ac:spMk id="2" creationId="{D7BEF17B-BEEE-866C-050A-59F763077EC2}"/>
          </ac:spMkLst>
        </pc:spChg>
        <pc:spChg chg="mod">
          <ac:chgData name="POKURI SIVA SAI KRISHNA" userId="04df38e6cc561493" providerId="LiveId" clId="{6A7F1091-BE22-4674-A529-95E159E37E84}" dt="2025-02-12T15:05:37.427" v="403"/>
          <ac:spMkLst>
            <pc:docMk/>
            <pc:sldMk cId="2237560454" sldId="264"/>
            <ac:spMk id="3" creationId="{BAC9398C-A42E-8E1E-817F-718371879FEB}"/>
          </ac:spMkLst>
        </pc:spChg>
        <pc:spChg chg="mod">
          <ac:chgData name="POKURI SIVA SAI KRISHNA" userId="04df38e6cc561493" providerId="LiveId" clId="{6A7F1091-BE22-4674-A529-95E159E37E84}" dt="2025-02-12T15:05:37.427" v="403"/>
          <ac:spMkLst>
            <pc:docMk/>
            <pc:sldMk cId="2237560454" sldId="264"/>
            <ac:spMk id="5" creationId="{B813AB30-9426-F158-5DED-855B58E6F202}"/>
          </ac:spMkLst>
        </pc:spChg>
        <pc:spChg chg="mod">
          <ac:chgData name="POKURI SIVA SAI KRISHNA" userId="04df38e6cc561493" providerId="LiveId" clId="{6A7F1091-BE22-4674-A529-95E159E37E84}" dt="2025-02-12T15:05:37.427" v="403"/>
          <ac:spMkLst>
            <pc:docMk/>
            <pc:sldMk cId="2237560454" sldId="264"/>
            <ac:spMk id="6" creationId="{C175C714-C4A5-933E-B12C-3A538B509AE7}"/>
          </ac:spMkLst>
        </pc:spChg>
      </pc:sldChg>
      <pc:sldChg chg="new del">
        <pc:chgData name="POKURI SIVA SAI KRISHNA" userId="04df38e6cc561493" providerId="LiveId" clId="{6A7F1091-BE22-4674-A529-95E159E37E84}" dt="2025-02-09T05:21:12.996" v="46" actId="47"/>
        <pc:sldMkLst>
          <pc:docMk/>
          <pc:sldMk cId="1342451626" sldId="265"/>
        </pc:sldMkLst>
      </pc:sldChg>
      <pc:sldChg chg="new del">
        <pc:chgData name="POKURI SIVA SAI KRISHNA" userId="04df38e6cc561493" providerId="LiveId" clId="{6A7F1091-BE22-4674-A529-95E159E37E84}" dt="2025-02-09T05:21:51.494" v="51" actId="47"/>
        <pc:sldMkLst>
          <pc:docMk/>
          <pc:sldMk cId="1928329176" sldId="265"/>
        </pc:sldMkLst>
      </pc:sldChg>
      <pc:sldChg chg="addSp delSp modSp new mod">
        <pc:chgData name="POKURI SIVA SAI KRISHNA" userId="04df38e6cc561493" providerId="LiveId" clId="{6A7F1091-BE22-4674-A529-95E159E37E84}" dt="2025-02-12T15:12:53.015" v="428" actId="20577"/>
        <pc:sldMkLst>
          <pc:docMk/>
          <pc:sldMk cId="4174844751" sldId="265"/>
        </pc:sldMkLst>
      </pc:sldChg>
      <pc:sldChg chg="new del">
        <pc:chgData name="POKURI SIVA SAI KRISHNA" userId="04df38e6cc561493" providerId="LiveId" clId="{6A7F1091-BE22-4674-A529-95E159E37E84}" dt="2025-02-12T14:03:08.794" v="375" actId="47"/>
        <pc:sldMkLst>
          <pc:docMk/>
          <pc:sldMk cId="2825419482" sldId="266"/>
        </pc:sldMkLst>
      </pc:sldChg>
      <pc:sldChg chg="modSp new mod">
        <pc:chgData name="POKURI SIVA SAI KRISHNA" userId="04df38e6cc561493" providerId="LiveId" clId="{6A7F1091-BE22-4674-A529-95E159E37E84}" dt="2025-02-12T15:05:37.427" v="403"/>
        <pc:sldMkLst>
          <pc:docMk/>
          <pc:sldMk cId="4140514470" sldId="266"/>
        </pc:sldMkLst>
        <pc:spChg chg="mod">
          <ac:chgData name="POKURI SIVA SAI KRISHNA" userId="04df38e6cc561493" providerId="LiveId" clId="{6A7F1091-BE22-4674-A529-95E159E37E84}" dt="2025-02-12T15:05:37.427" v="403"/>
          <ac:spMkLst>
            <pc:docMk/>
            <pc:sldMk cId="4140514470" sldId="266"/>
            <ac:spMk id="2" creationId="{A94454E6-B825-910F-DDF1-074BEA7D2833}"/>
          </ac:spMkLst>
        </pc:spChg>
        <pc:spChg chg="mod">
          <ac:chgData name="POKURI SIVA SAI KRISHNA" userId="04df38e6cc561493" providerId="LiveId" clId="{6A7F1091-BE22-4674-A529-95E159E37E84}" dt="2025-02-12T15:05:37.427" v="403"/>
          <ac:spMkLst>
            <pc:docMk/>
            <pc:sldMk cId="4140514470" sldId="266"/>
            <ac:spMk id="3" creationId="{397CE63E-A987-9D84-622B-B9F644EEC160}"/>
          </ac:spMkLst>
        </pc:spChg>
        <pc:spChg chg="mod">
          <ac:chgData name="POKURI SIVA SAI KRISHNA" userId="04df38e6cc561493" providerId="LiveId" clId="{6A7F1091-BE22-4674-A529-95E159E37E84}" dt="2025-02-12T15:05:37.427" v="403"/>
          <ac:spMkLst>
            <pc:docMk/>
            <pc:sldMk cId="4140514470" sldId="266"/>
            <ac:spMk id="4" creationId="{35E8AA57-E05B-FE07-93F8-33E997E9CE88}"/>
          </ac:spMkLst>
        </pc:spChg>
        <pc:spChg chg="mod">
          <ac:chgData name="POKURI SIVA SAI KRISHNA" userId="04df38e6cc561493" providerId="LiveId" clId="{6A7F1091-BE22-4674-A529-95E159E37E84}" dt="2025-02-12T15:05:37.427" v="403"/>
          <ac:spMkLst>
            <pc:docMk/>
            <pc:sldMk cId="4140514470" sldId="266"/>
            <ac:spMk id="5" creationId="{8C3D7D13-2C20-BF82-7768-4F9491E60B4D}"/>
          </ac:spMkLst>
        </pc:spChg>
        <pc:spChg chg="mod">
          <ac:chgData name="POKURI SIVA SAI KRISHNA" userId="04df38e6cc561493" providerId="LiveId" clId="{6A7F1091-BE22-4674-A529-95E159E37E84}" dt="2025-02-12T15:05:37.427" v="403"/>
          <ac:spMkLst>
            <pc:docMk/>
            <pc:sldMk cId="4140514470" sldId="266"/>
            <ac:spMk id="6" creationId="{602A921F-9364-517D-46AE-92646CDD2774}"/>
          </ac:spMkLst>
        </pc:spChg>
      </pc:sldChg>
      <pc:sldChg chg="new del">
        <pc:chgData name="POKURI SIVA SAI KRISHNA" userId="04df38e6cc561493" providerId="LiveId" clId="{6A7F1091-BE22-4674-A529-95E159E37E84}" dt="2025-02-09T05:21:11.040" v="45" actId="47"/>
        <pc:sldMkLst>
          <pc:docMk/>
          <pc:sldMk cId="4221852892" sldId="266"/>
        </pc:sldMkLst>
      </pc:sldChg>
      <pc:sldChg chg="modSp new mod">
        <pc:chgData name="POKURI SIVA SAI KRISHNA" userId="04df38e6cc561493" providerId="LiveId" clId="{6A7F1091-BE22-4674-A529-95E159E37E84}" dt="2025-02-12T15:09:16.895" v="408" actId="27636"/>
        <pc:sldMkLst>
          <pc:docMk/>
          <pc:sldMk cId="2629873904" sldId="267"/>
        </pc:sldMkLst>
        <pc:spChg chg="mod">
          <ac:chgData name="POKURI SIVA SAI KRISHNA" userId="04df38e6cc561493" providerId="LiveId" clId="{6A7F1091-BE22-4674-A529-95E159E37E84}" dt="2025-02-12T15:05:37.427" v="403"/>
          <ac:spMkLst>
            <pc:docMk/>
            <pc:sldMk cId="2629873904" sldId="267"/>
            <ac:spMk id="2" creationId="{E731F41E-A515-2333-DE90-7A3E19E5F1CD}"/>
          </ac:spMkLst>
        </pc:spChg>
        <pc:spChg chg="mod">
          <ac:chgData name="POKURI SIVA SAI KRISHNA" userId="04df38e6cc561493" providerId="LiveId" clId="{6A7F1091-BE22-4674-A529-95E159E37E84}" dt="2025-02-12T15:09:16.895" v="408" actId="27636"/>
          <ac:spMkLst>
            <pc:docMk/>
            <pc:sldMk cId="2629873904" sldId="267"/>
            <ac:spMk id="3" creationId="{A7D23A1D-B3BC-05E5-505B-01DD3B73E532}"/>
          </ac:spMkLst>
        </pc:spChg>
        <pc:spChg chg="mod">
          <ac:chgData name="POKURI SIVA SAI KRISHNA" userId="04df38e6cc561493" providerId="LiveId" clId="{6A7F1091-BE22-4674-A529-95E159E37E84}" dt="2025-02-12T15:05:37.427" v="403"/>
          <ac:spMkLst>
            <pc:docMk/>
            <pc:sldMk cId="2629873904" sldId="267"/>
            <ac:spMk id="4" creationId="{1FAB488A-93A6-F7BF-0D3F-9DB2E8C7CEA5}"/>
          </ac:spMkLst>
        </pc:spChg>
        <pc:spChg chg="mod">
          <ac:chgData name="POKURI SIVA SAI KRISHNA" userId="04df38e6cc561493" providerId="LiveId" clId="{6A7F1091-BE22-4674-A529-95E159E37E84}" dt="2025-02-12T15:05:37.427" v="403"/>
          <ac:spMkLst>
            <pc:docMk/>
            <pc:sldMk cId="2629873904" sldId="267"/>
            <ac:spMk id="5" creationId="{16A72379-758F-1C03-4D8E-77521B4CA053}"/>
          </ac:spMkLst>
        </pc:spChg>
        <pc:spChg chg="mod">
          <ac:chgData name="POKURI SIVA SAI KRISHNA" userId="04df38e6cc561493" providerId="LiveId" clId="{6A7F1091-BE22-4674-A529-95E159E37E84}" dt="2025-02-12T15:05:37.427" v="403"/>
          <ac:spMkLst>
            <pc:docMk/>
            <pc:sldMk cId="2629873904" sldId="267"/>
            <ac:spMk id="6" creationId="{A5B177F0-7202-2541-E648-6C7F10721803}"/>
          </ac:spMkLst>
        </pc:spChg>
      </pc:sldChg>
    </pc:docChg>
  </pc:docChgLst>
  <pc:docChgLst>
    <pc:chgData name="POKURI SIVA SAI KRISHNA" userId="04df38e6cc561493" providerId="LiveId" clId="{2D3D5E87-9204-45F2-A899-A9A777344DA9}"/>
    <pc:docChg chg="undo redo custSel addSld delSld modSld sldOrd">
      <pc:chgData name="POKURI SIVA SAI KRISHNA" userId="04df38e6cc561493" providerId="LiveId" clId="{2D3D5E87-9204-45F2-A899-A9A777344DA9}" dt="2025-04-02T12:40:16.731" v="1315" actId="20577"/>
      <pc:docMkLst>
        <pc:docMk/>
      </pc:docMkLst>
      <pc:sldChg chg="modSp mod ord">
        <pc:chgData name="POKURI SIVA SAI KRISHNA" userId="04df38e6cc561493" providerId="LiveId" clId="{2D3D5E87-9204-45F2-A899-A9A777344DA9}" dt="2025-04-01T08:03:01.018" v="792"/>
        <pc:sldMkLst>
          <pc:docMk/>
          <pc:sldMk cId="109857222" sldId="256"/>
        </pc:sldMkLst>
        <pc:spChg chg="mod">
          <ac:chgData name="POKURI SIVA SAI KRISHNA" userId="04df38e6cc561493" providerId="LiveId" clId="{2D3D5E87-9204-45F2-A899-A9A777344DA9}" dt="2025-03-21T15:48:02.530" v="1" actId="20577"/>
          <ac:spMkLst>
            <pc:docMk/>
            <pc:sldMk cId="109857222" sldId="256"/>
            <ac:spMk id="3" creationId="{00000000-0000-0000-0000-000000000000}"/>
          </ac:spMkLst>
        </pc:spChg>
      </pc:sldChg>
      <pc:sldChg chg="modSp del mod">
        <pc:chgData name="POKURI SIVA SAI KRISHNA" userId="04df38e6cc561493" providerId="LiveId" clId="{2D3D5E87-9204-45F2-A899-A9A777344DA9}" dt="2025-04-02T06:45:21.696" v="1154" actId="47"/>
        <pc:sldMkLst>
          <pc:docMk/>
          <pc:sldMk cId="872413459" sldId="258"/>
        </pc:sldMkLst>
      </pc:sldChg>
      <pc:sldChg chg="ord">
        <pc:chgData name="POKURI SIVA SAI KRISHNA" userId="04df38e6cc561493" providerId="LiveId" clId="{2D3D5E87-9204-45F2-A899-A9A777344DA9}" dt="2025-03-21T15:48:38.680" v="3"/>
        <pc:sldMkLst>
          <pc:docMk/>
          <pc:sldMk cId="2010718818" sldId="259"/>
        </pc:sldMkLst>
      </pc:sldChg>
      <pc:sldChg chg="modSp mod">
        <pc:chgData name="POKURI SIVA SAI KRISHNA" userId="04df38e6cc561493" providerId="LiveId" clId="{2D3D5E87-9204-45F2-A899-A9A777344DA9}" dt="2025-04-02T11:56:27.758" v="1216" actId="20577"/>
        <pc:sldMkLst>
          <pc:docMk/>
          <pc:sldMk cId="1246436371" sldId="260"/>
        </pc:sldMkLst>
        <pc:spChg chg="mod">
          <ac:chgData name="POKURI SIVA SAI KRISHNA" userId="04df38e6cc561493" providerId="LiveId" clId="{2D3D5E87-9204-45F2-A899-A9A777344DA9}" dt="2025-04-02T11:56:27.758" v="1216" actId="20577"/>
          <ac:spMkLst>
            <pc:docMk/>
            <pc:sldMk cId="1246436371" sldId="260"/>
            <ac:spMk id="2" creationId="{8887E94C-11C2-C5C2-2EBC-444FDAE447E4}"/>
          </ac:spMkLst>
        </pc:spChg>
      </pc:sldChg>
      <pc:sldChg chg="delSp modSp mod">
        <pc:chgData name="POKURI SIVA SAI KRISHNA" userId="04df38e6cc561493" providerId="LiveId" clId="{2D3D5E87-9204-45F2-A899-A9A777344DA9}" dt="2025-04-01T08:40:45.067" v="1117" actId="20577"/>
        <pc:sldMkLst>
          <pc:docMk/>
          <pc:sldMk cId="951260236" sldId="261"/>
        </pc:sldMkLst>
        <pc:spChg chg="mod">
          <ac:chgData name="POKURI SIVA SAI KRISHNA" userId="04df38e6cc561493" providerId="LiveId" clId="{2D3D5E87-9204-45F2-A899-A9A777344DA9}" dt="2025-04-01T08:40:45.067" v="1117" actId="20577"/>
          <ac:spMkLst>
            <pc:docMk/>
            <pc:sldMk cId="951260236" sldId="261"/>
            <ac:spMk id="2" creationId="{41054C21-E6E3-31CC-FAC6-F20D78697500}"/>
          </ac:spMkLst>
        </pc:spChg>
        <pc:spChg chg="mod">
          <ac:chgData name="POKURI SIVA SAI KRISHNA" userId="04df38e6cc561493" providerId="LiveId" clId="{2D3D5E87-9204-45F2-A899-A9A777344DA9}" dt="2025-03-21T16:00:36.162" v="105"/>
          <ac:spMkLst>
            <pc:docMk/>
            <pc:sldMk cId="951260236" sldId="261"/>
            <ac:spMk id="3" creationId="{6FE3DBA7-6282-EF55-E686-D3F379F41528}"/>
          </ac:spMkLst>
        </pc:spChg>
      </pc:sldChg>
      <pc:sldChg chg="del">
        <pc:chgData name="POKURI SIVA SAI KRISHNA" userId="04df38e6cc561493" providerId="LiveId" clId="{2D3D5E87-9204-45F2-A899-A9A777344DA9}" dt="2025-03-21T16:02:29.985" v="119" actId="47"/>
        <pc:sldMkLst>
          <pc:docMk/>
          <pc:sldMk cId="391119404" sldId="263"/>
        </pc:sldMkLst>
      </pc:sldChg>
      <pc:sldChg chg="modSp mod">
        <pc:chgData name="POKURI SIVA SAI KRISHNA" userId="04df38e6cc561493" providerId="LiveId" clId="{2D3D5E87-9204-45F2-A899-A9A777344DA9}" dt="2025-04-02T12:40:16.731" v="1315" actId="20577"/>
        <pc:sldMkLst>
          <pc:docMk/>
          <pc:sldMk cId="2237560454" sldId="264"/>
        </pc:sldMkLst>
        <pc:spChg chg="mod">
          <ac:chgData name="POKURI SIVA SAI KRISHNA" userId="04df38e6cc561493" providerId="LiveId" clId="{2D3D5E87-9204-45F2-A899-A9A777344DA9}" dt="2025-04-02T11:54:26.698" v="1191" actId="20577"/>
          <ac:spMkLst>
            <pc:docMk/>
            <pc:sldMk cId="2237560454" sldId="264"/>
            <ac:spMk id="3" creationId="{BAC9398C-A42E-8E1E-817F-718371879FEB}"/>
          </ac:spMkLst>
        </pc:spChg>
        <pc:spChg chg="mod">
          <ac:chgData name="POKURI SIVA SAI KRISHNA" userId="04df38e6cc561493" providerId="LiveId" clId="{2D3D5E87-9204-45F2-A899-A9A777344DA9}" dt="2025-04-02T12:40:16.731" v="1315" actId="20577"/>
          <ac:spMkLst>
            <pc:docMk/>
            <pc:sldMk cId="2237560454" sldId="264"/>
            <ac:spMk id="6" creationId="{C175C714-C4A5-933E-B12C-3A538B509AE7}"/>
          </ac:spMkLst>
        </pc:spChg>
      </pc:sldChg>
      <pc:sldChg chg="delSp modSp del mod">
        <pc:chgData name="POKURI SIVA SAI KRISHNA" userId="04df38e6cc561493" providerId="LiveId" clId="{2D3D5E87-9204-45F2-A899-A9A777344DA9}" dt="2025-03-21T16:01:46.905" v="115" actId="47"/>
        <pc:sldMkLst>
          <pc:docMk/>
          <pc:sldMk cId="4174844751" sldId="265"/>
        </pc:sldMkLst>
      </pc:sldChg>
      <pc:sldChg chg="modSp mod">
        <pc:chgData name="POKURI SIVA SAI KRISHNA" userId="04df38e6cc561493" providerId="LiveId" clId="{2D3D5E87-9204-45F2-A899-A9A777344DA9}" dt="2025-04-02T12:40:10.543" v="1312" actId="20577"/>
        <pc:sldMkLst>
          <pc:docMk/>
          <pc:sldMk cId="2629873904" sldId="267"/>
        </pc:sldMkLst>
        <pc:spChg chg="mod">
          <ac:chgData name="POKURI SIVA SAI KRISHNA" userId="04df38e6cc561493" providerId="LiveId" clId="{2D3D5E87-9204-45F2-A899-A9A777344DA9}" dt="2025-04-02T12:40:10.543" v="1312" actId="20577"/>
          <ac:spMkLst>
            <pc:docMk/>
            <pc:sldMk cId="2629873904" sldId="267"/>
            <ac:spMk id="6" creationId="{A5B177F0-7202-2541-E648-6C7F10721803}"/>
          </ac:spMkLst>
        </pc:spChg>
      </pc:sldChg>
      <pc:sldChg chg="addSp delSp modSp new mod">
        <pc:chgData name="POKURI SIVA SAI KRISHNA" userId="04df38e6cc561493" providerId="LiveId" clId="{2D3D5E87-9204-45F2-A899-A9A777344DA9}" dt="2025-03-26T14:01:04.815" v="369" actId="20577"/>
        <pc:sldMkLst>
          <pc:docMk/>
          <pc:sldMk cId="3604073097" sldId="268"/>
        </pc:sldMkLst>
      </pc:sldChg>
      <pc:sldChg chg="addSp modSp new mod">
        <pc:chgData name="POKURI SIVA SAI KRISHNA" userId="04df38e6cc561493" providerId="LiveId" clId="{2D3D5E87-9204-45F2-A899-A9A777344DA9}" dt="2025-03-27T09:23:34.588" v="747" actId="20577"/>
        <pc:sldMkLst>
          <pc:docMk/>
          <pc:sldMk cId="4234366043" sldId="269"/>
        </pc:sldMkLst>
        <pc:spChg chg="mod">
          <ac:chgData name="POKURI SIVA SAI KRISHNA" userId="04df38e6cc561493" providerId="LiveId" clId="{2D3D5E87-9204-45F2-A899-A9A777344DA9}" dt="2025-03-21T16:02:42.388" v="121"/>
          <ac:spMkLst>
            <pc:docMk/>
            <pc:sldMk cId="4234366043" sldId="269"/>
            <ac:spMk id="2" creationId="{41AEF8B5-0FE4-DBA6-22A6-C1BA780E3272}"/>
          </ac:spMkLst>
        </pc:spChg>
        <pc:spChg chg="mod">
          <ac:chgData name="POKURI SIVA SAI KRISHNA" userId="04df38e6cc561493" providerId="LiveId" clId="{2D3D5E87-9204-45F2-A899-A9A777344DA9}" dt="2025-03-27T09:23:34.588" v="747" actId="20577"/>
          <ac:spMkLst>
            <pc:docMk/>
            <pc:sldMk cId="4234366043" sldId="269"/>
            <ac:spMk id="3" creationId="{A7293004-A9B0-133D-88F9-F5F996A531A8}"/>
          </ac:spMkLst>
        </pc:spChg>
      </pc:sldChg>
      <pc:sldChg chg="addSp delSp modSp new mod">
        <pc:chgData name="POKURI SIVA SAI KRISHNA" userId="04df38e6cc561493" providerId="LiveId" clId="{2D3D5E87-9204-45F2-A899-A9A777344DA9}" dt="2025-04-01T08:34:56.458" v="1066" actId="20577"/>
        <pc:sldMkLst>
          <pc:docMk/>
          <pc:sldMk cId="1594968054" sldId="270"/>
        </pc:sldMkLst>
        <pc:spChg chg="mod">
          <ac:chgData name="POKURI SIVA SAI KRISHNA" userId="04df38e6cc561493" providerId="LiveId" clId="{2D3D5E87-9204-45F2-A899-A9A777344DA9}" dt="2025-04-01T08:34:56.458" v="1066" actId="20577"/>
          <ac:spMkLst>
            <pc:docMk/>
            <pc:sldMk cId="1594968054" sldId="270"/>
            <ac:spMk id="2" creationId="{4B1B9D2D-AAC4-78CD-4637-EDAF93B7F604}"/>
          </ac:spMkLst>
        </pc:spChg>
        <pc:spChg chg="mod">
          <ac:chgData name="POKURI SIVA SAI KRISHNA" userId="04df38e6cc561493" providerId="LiveId" clId="{2D3D5E87-9204-45F2-A899-A9A777344DA9}" dt="2025-03-27T08:39:30.272" v="423" actId="6549"/>
          <ac:spMkLst>
            <pc:docMk/>
            <pc:sldMk cId="1594968054" sldId="270"/>
            <ac:spMk id="3" creationId="{235F3C0D-EA7C-1336-6026-DAD309D02ED9}"/>
          </ac:spMkLst>
        </pc:spChg>
        <pc:picChg chg="add mod">
          <ac:chgData name="POKURI SIVA SAI KRISHNA" userId="04df38e6cc561493" providerId="LiveId" clId="{2D3D5E87-9204-45F2-A899-A9A777344DA9}" dt="2025-03-27T08:58:14.852" v="491" actId="1076"/>
          <ac:picMkLst>
            <pc:docMk/>
            <pc:sldMk cId="1594968054" sldId="270"/>
            <ac:picMk id="13" creationId="{09CA500B-9577-E77E-625B-899D6D657A3A}"/>
          </ac:picMkLst>
        </pc:picChg>
      </pc:sldChg>
      <pc:sldChg chg="modSp new del mod">
        <pc:chgData name="POKURI SIVA SAI KRISHNA" userId="04df38e6cc561493" providerId="LiveId" clId="{2D3D5E87-9204-45F2-A899-A9A777344DA9}" dt="2025-03-26T13:40:10.031" v="243" actId="47"/>
        <pc:sldMkLst>
          <pc:docMk/>
          <pc:sldMk cId="1991254438" sldId="271"/>
        </pc:sldMkLst>
      </pc:sldChg>
      <pc:sldChg chg="modSp new mod">
        <pc:chgData name="POKURI SIVA SAI KRISHNA" userId="04df38e6cc561493" providerId="LiveId" clId="{2D3D5E87-9204-45F2-A899-A9A777344DA9}" dt="2025-04-02T12:39:58.572" v="1305" actId="20577"/>
        <pc:sldMkLst>
          <pc:docMk/>
          <pc:sldMk cId="3440099243" sldId="272"/>
        </pc:sldMkLst>
        <pc:spChg chg="mod">
          <ac:chgData name="POKURI SIVA SAI KRISHNA" userId="04df38e6cc561493" providerId="LiveId" clId="{2D3D5E87-9204-45F2-A899-A9A777344DA9}" dt="2025-03-21T16:04:11.494" v="191"/>
          <ac:spMkLst>
            <pc:docMk/>
            <pc:sldMk cId="3440099243" sldId="272"/>
            <ac:spMk id="2" creationId="{F6078926-E61C-5AA6-89AB-3B32976C7D84}"/>
          </ac:spMkLst>
        </pc:spChg>
        <pc:spChg chg="mod">
          <ac:chgData name="POKURI SIVA SAI KRISHNA" userId="04df38e6cc561493" providerId="LiveId" clId="{2D3D5E87-9204-45F2-A899-A9A777344DA9}" dt="2025-03-21T16:04:17.682" v="192"/>
          <ac:spMkLst>
            <pc:docMk/>
            <pc:sldMk cId="3440099243" sldId="272"/>
            <ac:spMk id="3" creationId="{A42774F4-185B-86D4-34C2-6ADC8D076098}"/>
          </ac:spMkLst>
        </pc:spChg>
        <pc:spChg chg="mod">
          <ac:chgData name="POKURI SIVA SAI KRISHNA" userId="04df38e6cc561493" providerId="LiveId" clId="{2D3D5E87-9204-45F2-A899-A9A777344DA9}" dt="2025-04-02T12:39:58.572" v="1305" actId="20577"/>
          <ac:spMkLst>
            <pc:docMk/>
            <pc:sldMk cId="3440099243" sldId="272"/>
            <ac:spMk id="6" creationId="{6650FF95-87A4-958A-6102-080A3AD401E2}"/>
          </ac:spMkLst>
        </pc:spChg>
      </pc:sldChg>
      <pc:sldChg chg="modSp new mod">
        <pc:chgData name="POKURI SIVA SAI KRISHNA" userId="04df38e6cc561493" providerId="LiveId" clId="{2D3D5E87-9204-45F2-A899-A9A777344DA9}" dt="2025-04-02T12:40:05.083" v="1310" actId="20577"/>
        <pc:sldMkLst>
          <pc:docMk/>
          <pc:sldMk cId="16975627" sldId="273"/>
        </pc:sldMkLst>
        <pc:spChg chg="mod">
          <ac:chgData name="POKURI SIVA SAI KRISHNA" userId="04df38e6cc561493" providerId="LiveId" clId="{2D3D5E87-9204-45F2-A899-A9A777344DA9}" dt="2025-03-21T16:04:32.272" v="194"/>
          <ac:spMkLst>
            <pc:docMk/>
            <pc:sldMk cId="16975627" sldId="273"/>
            <ac:spMk id="2" creationId="{5B7FC998-2DB1-543F-6657-6252CB20B172}"/>
          </ac:spMkLst>
        </pc:spChg>
        <pc:spChg chg="mod">
          <ac:chgData name="POKURI SIVA SAI KRISHNA" userId="04df38e6cc561493" providerId="LiveId" clId="{2D3D5E87-9204-45F2-A899-A9A777344DA9}" dt="2025-03-21T16:07:39.245" v="200" actId="27636"/>
          <ac:spMkLst>
            <pc:docMk/>
            <pc:sldMk cId="16975627" sldId="273"/>
            <ac:spMk id="3" creationId="{E1C2B3C5-D3CA-16B1-7F94-734EDF2ADC23}"/>
          </ac:spMkLst>
        </pc:spChg>
        <pc:spChg chg="mod">
          <ac:chgData name="POKURI SIVA SAI KRISHNA" userId="04df38e6cc561493" providerId="LiveId" clId="{2D3D5E87-9204-45F2-A899-A9A777344DA9}" dt="2025-04-02T12:40:05.083" v="1310" actId="20577"/>
          <ac:spMkLst>
            <pc:docMk/>
            <pc:sldMk cId="16975627" sldId="273"/>
            <ac:spMk id="6" creationId="{7D2697B2-0D5F-628A-7120-5F1642359A70}"/>
          </ac:spMkLst>
        </pc:spChg>
      </pc:sldChg>
      <pc:sldChg chg="addSp delSp modSp new mod">
        <pc:chgData name="POKURI SIVA SAI KRISHNA" userId="04df38e6cc561493" providerId="LiveId" clId="{2D3D5E87-9204-45F2-A899-A9A777344DA9}" dt="2025-04-01T08:39:30.511" v="1084" actId="167"/>
        <pc:sldMkLst>
          <pc:docMk/>
          <pc:sldMk cId="3470670809" sldId="274"/>
        </pc:sldMkLst>
        <pc:spChg chg="mod">
          <ac:chgData name="POKURI SIVA SAI KRISHNA" userId="04df38e6cc561493" providerId="LiveId" clId="{2D3D5E87-9204-45F2-A899-A9A777344DA9}" dt="2025-03-25T11:31:27.561" v="242" actId="20577"/>
          <ac:spMkLst>
            <pc:docMk/>
            <pc:sldMk cId="3470670809" sldId="274"/>
            <ac:spMk id="2" creationId="{85A0B150-0CF6-3AB7-BDF3-8DE59DAF18C8}"/>
          </ac:spMkLst>
        </pc:spChg>
        <pc:spChg chg="add del mod">
          <ac:chgData name="POKURI SIVA SAI KRISHNA" userId="04df38e6cc561493" providerId="LiveId" clId="{2D3D5E87-9204-45F2-A899-A9A777344DA9}" dt="2025-04-01T08:38:18.341" v="1074" actId="22"/>
          <ac:spMkLst>
            <pc:docMk/>
            <pc:sldMk cId="3470670809" sldId="274"/>
            <ac:spMk id="7" creationId="{078B97FB-D61B-0A37-3B6C-403739C1E9B1}"/>
          </ac:spMkLst>
        </pc:spChg>
        <pc:spChg chg="add mod">
          <ac:chgData name="POKURI SIVA SAI KRISHNA" userId="04df38e6cc561493" providerId="LiveId" clId="{2D3D5E87-9204-45F2-A899-A9A777344DA9}" dt="2025-04-01T08:38:51.119" v="1075" actId="478"/>
          <ac:spMkLst>
            <pc:docMk/>
            <pc:sldMk cId="3470670809" sldId="274"/>
            <ac:spMk id="16" creationId="{46F09C8F-D154-71A0-CE7B-6E8071852A3F}"/>
          </ac:spMkLst>
        </pc:spChg>
        <pc:picChg chg="add del mod">
          <ac:chgData name="POKURI SIVA SAI KRISHNA" userId="04df38e6cc561493" providerId="LiveId" clId="{2D3D5E87-9204-45F2-A899-A9A777344DA9}" dt="2025-04-01T08:37:36.287" v="1071" actId="21"/>
          <ac:picMkLst>
            <pc:docMk/>
            <pc:sldMk cId="3470670809" sldId="274"/>
            <ac:picMk id="9" creationId="{58E900D4-7DA5-D6CA-9EBB-B038ED954E59}"/>
          </ac:picMkLst>
        </pc:picChg>
        <pc:picChg chg="add del">
          <ac:chgData name="POKURI SIVA SAI KRISHNA" userId="04df38e6cc561493" providerId="LiveId" clId="{2D3D5E87-9204-45F2-A899-A9A777344DA9}" dt="2025-04-01T08:37:49.403" v="1073" actId="22"/>
          <ac:picMkLst>
            <pc:docMk/>
            <pc:sldMk cId="3470670809" sldId="274"/>
            <ac:picMk id="11" creationId="{412795D3-0DA3-39F5-F523-C1FF9B7F15F6}"/>
          </ac:picMkLst>
        </pc:picChg>
        <pc:picChg chg="add del mod ord">
          <ac:chgData name="POKURI SIVA SAI KRISHNA" userId="04df38e6cc561493" providerId="LiveId" clId="{2D3D5E87-9204-45F2-A899-A9A777344DA9}" dt="2025-04-01T08:37:28.428" v="1067" actId="478"/>
          <ac:picMkLst>
            <pc:docMk/>
            <pc:sldMk cId="3470670809" sldId="274"/>
            <ac:picMk id="12" creationId="{BCA61D41-DBD9-B312-BBA7-1301578CD062}"/>
          </ac:picMkLst>
        </pc:picChg>
        <pc:picChg chg="add del mod ord">
          <ac:chgData name="POKURI SIVA SAI KRISHNA" userId="04df38e6cc561493" providerId="LiveId" clId="{2D3D5E87-9204-45F2-A899-A9A777344DA9}" dt="2025-04-01T08:38:51.119" v="1075" actId="478"/>
          <ac:picMkLst>
            <pc:docMk/>
            <pc:sldMk cId="3470670809" sldId="274"/>
            <ac:picMk id="14" creationId="{16B007F9-1884-7FD3-A235-C685CF65EA68}"/>
          </ac:picMkLst>
        </pc:picChg>
        <pc:picChg chg="add mod ord">
          <ac:chgData name="POKURI SIVA SAI KRISHNA" userId="04df38e6cc561493" providerId="LiveId" clId="{2D3D5E87-9204-45F2-A899-A9A777344DA9}" dt="2025-04-01T08:39:30.511" v="1084" actId="167"/>
          <ac:picMkLst>
            <pc:docMk/>
            <pc:sldMk cId="3470670809" sldId="274"/>
            <ac:picMk id="18" creationId="{5FD518ED-6DD3-C6F8-221C-DB148BCB79B3}"/>
          </ac:picMkLst>
        </pc:picChg>
      </pc:sldChg>
      <pc:sldChg chg="addSp delSp modSp new del mod">
        <pc:chgData name="POKURI SIVA SAI KRISHNA" userId="04df38e6cc561493" providerId="LiveId" clId="{2D3D5E87-9204-45F2-A899-A9A777344DA9}" dt="2025-04-02T06:37:42.727" v="1147" actId="47"/>
        <pc:sldMkLst>
          <pc:docMk/>
          <pc:sldMk cId="1507560883" sldId="275"/>
        </pc:sldMkLst>
      </pc:sldChg>
      <pc:sldChg chg="addSp delSp modSp new mod">
        <pc:chgData name="POKURI SIVA SAI KRISHNA" userId="04df38e6cc561493" providerId="LiveId" clId="{2D3D5E87-9204-45F2-A899-A9A777344DA9}" dt="2025-03-27T08:43:14.814" v="448" actId="1076"/>
        <pc:sldMkLst>
          <pc:docMk/>
          <pc:sldMk cId="211859334" sldId="276"/>
        </pc:sldMkLst>
        <pc:spChg chg="mod">
          <ac:chgData name="POKURI SIVA SAI KRISHNA" userId="04df38e6cc561493" providerId="LiveId" clId="{2D3D5E87-9204-45F2-A899-A9A777344DA9}" dt="2025-03-27T08:40:29.401" v="432"/>
          <ac:spMkLst>
            <pc:docMk/>
            <pc:sldMk cId="211859334" sldId="276"/>
            <ac:spMk id="3" creationId="{0D07CA2D-8EAB-C190-CFB4-33FDC8AB1659}"/>
          </ac:spMkLst>
        </pc:spChg>
        <pc:picChg chg="add mod">
          <ac:chgData name="POKURI SIVA SAI KRISHNA" userId="04df38e6cc561493" providerId="LiveId" clId="{2D3D5E87-9204-45F2-A899-A9A777344DA9}" dt="2025-03-27T08:43:14.814" v="448" actId="1076"/>
          <ac:picMkLst>
            <pc:docMk/>
            <pc:sldMk cId="211859334" sldId="276"/>
            <ac:picMk id="10" creationId="{D99A17C8-1D57-D928-0A9C-B381F23236AC}"/>
          </ac:picMkLst>
        </pc:picChg>
      </pc:sldChg>
      <pc:sldChg chg="addSp delSp modSp new del mod">
        <pc:chgData name="POKURI SIVA SAI KRISHNA" userId="04df38e6cc561493" providerId="LiveId" clId="{2D3D5E87-9204-45F2-A899-A9A777344DA9}" dt="2025-04-01T08:33:18.475" v="1052" actId="47"/>
        <pc:sldMkLst>
          <pc:docMk/>
          <pc:sldMk cId="1260509674" sldId="277"/>
        </pc:sldMkLst>
      </pc:sldChg>
      <pc:sldChg chg="addSp delSp modSp new del mod">
        <pc:chgData name="POKURI SIVA SAI KRISHNA" userId="04df38e6cc561493" providerId="LiveId" clId="{2D3D5E87-9204-45F2-A899-A9A777344DA9}" dt="2025-04-01T08:28:45.266" v="1033" actId="47"/>
        <pc:sldMkLst>
          <pc:docMk/>
          <pc:sldMk cId="4222676784" sldId="278"/>
        </pc:sldMkLst>
      </pc:sldChg>
      <pc:sldChg chg="addSp delSp modSp new mod ord">
        <pc:chgData name="POKURI SIVA SAI KRISHNA" userId="04df38e6cc561493" providerId="LiveId" clId="{2D3D5E87-9204-45F2-A899-A9A777344DA9}" dt="2025-04-02T12:01:56.044" v="1272" actId="12"/>
        <pc:sldMkLst>
          <pc:docMk/>
          <pc:sldMk cId="3400172496" sldId="279"/>
        </pc:sldMkLst>
        <pc:spChg chg="mod">
          <ac:chgData name="POKURI SIVA SAI KRISHNA" userId="04df38e6cc561493" providerId="LiveId" clId="{2D3D5E87-9204-45F2-A899-A9A777344DA9}" dt="2025-03-27T09:06:20.295" v="656"/>
          <ac:spMkLst>
            <pc:docMk/>
            <pc:sldMk cId="3400172496" sldId="279"/>
            <ac:spMk id="2" creationId="{A08FBE46-D60B-815A-3D06-DDEEEAC393D2}"/>
          </ac:spMkLst>
        </pc:spChg>
        <pc:spChg chg="add del mod">
          <ac:chgData name="POKURI SIVA SAI KRISHNA" userId="04df38e6cc561493" providerId="LiveId" clId="{2D3D5E87-9204-45F2-A899-A9A777344DA9}" dt="2025-03-27T09:06:55.945" v="665" actId="20577"/>
          <ac:spMkLst>
            <pc:docMk/>
            <pc:sldMk cId="3400172496" sldId="279"/>
            <ac:spMk id="3" creationId="{41ABD762-40E3-BC74-9F4F-5AA3805E9643}"/>
          </ac:spMkLst>
        </pc:spChg>
        <pc:spChg chg="add mod">
          <ac:chgData name="POKURI SIVA SAI KRISHNA" userId="04df38e6cc561493" providerId="LiveId" clId="{2D3D5E87-9204-45F2-A899-A9A777344DA9}" dt="2025-04-02T12:01:56.044" v="1272" actId="12"/>
          <ac:spMkLst>
            <pc:docMk/>
            <pc:sldMk cId="3400172496" sldId="279"/>
            <ac:spMk id="6" creationId="{B9028EEC-8FE3-ADC7-11EE-862A2EAA178F}"/>
          </ac:spMkLst>
        </pc:spChg>
        <pc:picChg chg="add mod">
          <ac:chgData name="POKURI SIVA SAI KRISHNA" userId="04df38e6cc561493" providerId="LiveId" clId="{2D3D5E87-9204-45F2-A899-A9A777344DA9}" dt="2025-04-02T12:00:58.176" v="1234" actId="1076"/>
          <ac:picMkLst>
            <pc:docMk/>
            <pc:sldMk cId="3400172496" sldId="279"/>
            <ac:picMk id="9" creationId="{4B3EF95B-AF62-869E-6A77-A7515BF1A21A}"/>
          </ac:picMkLst>
        </pc:picChg>
      </pc:sldChg>
      <pc:sldChg chg="addSp delSp modSp new mod">
        <pc:chgData name="POKURI SIVA SAI KRISHNA" userId="04df38e6cc561493" providerId="LiveId" clId="{2D3D5E87-9204-45F2-A899-A9A777344DA9}" dt="2025-04-02T12:39:52.514" v="1303" actId="20577"/>
        <pc:sldMkLst>
          <pc:docMk/>
          <pc:sldMk cId="3566606425" sldId="280"/>
        </pc:sldMkLst>
        <pc:spChg chg="mod">
          <ac:chgData name="POKURI SIVA SAI KRISHNA" userId="04df38e6cc561493" providerId="LiveId" clId="{2D3D5E87-9204-45F2-A899-A9A777344DA9}" dt="2025-03-27T09:07:58.325" v="673"/>
          <ac:spMkLst>
            <pc:docMk/>
            <pc:sldMk cId="3566606425" sldId="280"/>
            <ac:spMk id="2" creationId="{6B7B357C-5D6D-EF70-D747-352DDADE9D2B}"/>
          </ac:spMkLst>
        </pc:spChg>
        <pc:spChg chg="mod">
          <ac:chgData name="POKURI SIVA SAI KRISHNA" userId="04df38e6cc561493" providerId="LiveId" clId="{2D3D5E87-9204-45F2-A899-A9A777344DA9}" dt="2025-04-02T12:39:52.514" v="1303" actId="20577"/>
          <ac:spMkLst>
            <pc:docMk/>
            <pc:sldMk cId="3566606425" sldId="280"/>
            <ac:spMk id="6" creationId="{437643F4-4005-E256-5CA5-99047759BCC8}"/>
          </ac:spMkLst>
        </pc:spChg>
        <pc:spChg chg="add del mod">
          <ac:chgData name="POKURI SIVA SAI KRISHNA" userId="04df38e6cc561493" providerId="LiveId" clId="{2D3D5E87-9204-45F2-A899-A9A777344DA9}" dt="2025-04-02T12:36:03.743" v="1282" actId="478"/>
          <ac:spMkLst>
            <pc:docMk/>
            <pc:sldMk cId="3566606425" sldId="280"/>
            <ac:spMk id="9" creationId="{0336CAD2-753A-F1F4-000B-7C566594061B}"/>
          </ac:spMkLst>
        </pc:spChg>
        <pc:spChg chg="add mod">
          <ac:chgData name="POKURI SIVA SAI KRISHNA" userId="04df38e6cc561493" providerId="LiveId" clId="{2D3D5E87-9204-45F2-A899-A9A777344DA9}" dt="2025-04-02T12:36:05.128" v="1283" actId="478"/>
          <ac:spMkLst>
            <pc:docMk/>
            <pc:sldMk cId="3566606425" sldId="280"/>
            <ac:spMk id="11" creationId="{A94F42BF-4734-F696-2BD9-00AA5598A6AC}"/>
          </ac:spMkLst>
        </pc:spChg>
        <pc:picChg chg="add del mod">
          <ac:chgData name="POKURI SIVA SAI KRISHNA" userId="04df38e6cc561493" providerId="LiveId" clId="{2D3D5E87-9204-45F2-A899-A9A777344DA9}" dt="2025-04-02T12:02:47.647" v="1277" actId="478"/>
          <ac:picMkLst>
            <pc:docMk/>
            <pc:sldMk cId="3566606425" sldId="280"/>
            <ac:picMk id="3" creationId="{69BF4AEB-71CF-A6E5-264E-E7BC6CC7CDF0}"/>
          </ac:picMkLst>
        </pc:picChg>
        <pc:picChg chg="add del mod">
          <ac:chgData name="POKURI SIVA SAI KRISHNA" userId="04df38e6cc561493" providerId="LiveId" clId="{2D3D5E87-9204-45F2-A899-A9A777344DA9}" dt="2025-04-02T12:36:05.128" v="1283" actId="478"/>
          <ac:picMkLst>
            <pc:docMk/>
            <pc:sldMk cId="3566606425" sldId="280"/>
            <ac:picMk id="8" creationId="{69E95E1E-1C30-F817-6949-D74005FFEF44}"/>
          </ac:picMkLst>
        </pc:picChg>
        <pc:picChg chg="add mod">
          <ac:chgData name="POKURI SIVA SAI KRISHNA" userId="04df38e6cc561493" providerId="LiveId" clId="{2D3D5E87-9204-45F2-A899-A9A777344DA9}" dt="2025-04-02T12:36:41.289" v="1296" actId="1076"/>
          <ac:picMkLst>
            <pc:docMk/>
            <pc:sldMk cId="3566606425" sldId="280"/>
            <ac:picMk id="13" creationId="{C984AA61-26F7-E34F-87D8-F2EF9670E482}"/>
          </ac:picMkLst>
        </pc:picChg>
      </pc:sldChg>
      <pc:sldChg chg="addSp delSp modSp new mod ord">
        <pc:chgData name="POKURI SIVA SAI KRISHNA" userId="04df38e6cc561493" providerId="LiveId" clId="{2D3D5E87-9204-45F2-A899-A9A777344DA9}" dt="2025-04-02T12:39:42.258" v="1299" actId="20577"/>
        <pc:sldMkLst>
          <pc:docMk/>
          <pc:sldMk cId="642643975" sldId="281"/>
        </pc:sldMkLst>
        <pc:spChg chg="mod">
          <ac:chgData name="POKURI SIVA SAI KRISHNA" userId="04df38e6cc561493" providerId="LiveId" clId="{2D3D5E87-9204-45F2-A899-A9A777344DA9}" dt="2025-03-27T09:28:58.278" v="770" actId="14100"/>
          <ac:spMkLst>
            <pc:docMk/>
            <pc:sldMk cId="642643975" sldId="281"/>
            <ac:spMk id="2" creationId="{F26CA2EB-94F8-495B-0185-3D899C6F47A3}"/>
          </ac:spMkLst>
        </pc:spChg>
        <pc:spChg chg="add del mod">
          <ac:chgData name="POKURI SIVA SAI KRISHNA" userId="04df38e6cc561493" providerId="LiveId" clId="{2D3D5E87-9204-45F2-A899-A9A777344DA9}" dt="2025-03-27T09:28:49.577" v="765" actId="1076"/>
          <ac:spMkLst>
            <pc:docMk/>
            <pc:sldMk cId="642643975" sldId="281"/>
            <ac:spMk id="3" creationId="{60B1ED9C-B8BA-5BE7-0986-45A04D1508BB}"/>
          </ac:spMkLst>
        </pc:spChg>
        <pc:spChg chg="mod">
          <ac:chgData name="POKURI SIVA SAI KRISHNA" userId="04df38e6cc561493" providerId="LiveId" clId="{2D3D5E87-9204-45F2-A899-A9A777344DA9}" dt="2025-04-02T12:39:42.258" v="1299" actId="20577"/>
          <ac:spMkLst>
            <pc:docMk/>
            <pc:sldMk cId="642643975" sldId="281"/>
            <ac:spMk id="6" creationId="{C13E63C2-55B5-15F3-BC48-EE7C8B86D84C}"/>
          </ac:spMkLst>
        </pc:spChg>
        <pc:picChg chg="add mod">
          <ac:chgData name="POKURI SIVA SAI KRISHNA" userId="04df38e6cc561493" providerId="LiveId" clId="{2D3D5E87-9204-45F2-A899-A9A777344DA9}" dt="2025-03-27T09:31:18.179" v="790" actId="1076"/>
          <ac:picMkLst>
            <pc:docMk/>
            <pc:sldMk cId="642643975" sldId="281"/>
            <ac:picMk id="10" creationId="{EA6542D8-DD26-D1C0-2817-B4A678CAC56E}"/>
          </ac:picMkLst>
        </pc:picChg>
      </pc:sldChg>
      <pc:sldChg chg="addSp delSp modSp new mod ord">
        <pc:chgData name="POKURI SIVA SAI KRISHNA" userId="04df38e6cc561493" providerId="LiveId" clId="{2D3D5E87-9204-45F2-A899-A9A777344DA9}" dt="2025-04-02T12:39:47.204" v="1301" actId="20577"/>
        <pc:sldMkLst>
          <pc:docMk/>
          <pc:sldMk cId="2919520182" sldId="282"/>
        </pc:sldMkLst>
        <pc:spChg chg="mod">
          <ac:chgData name="POKURI SIVA SAI KRISHNA" userId="04df38e6cc561493" providerId="LiveId" clId="{2D3D5E87-9204-45F2-A899-A9A777344DA9}" dt="2025-03-27T09:15:45.786" v="718"/>
          <ac:spMkLst>
            <pc:docMk/>
            <pc:sldMk cId="2919520182" sldId="282"/>
            <ac:spMk id="2" creationId="{72BDB869-1F07-279B-23E7-8E1B9B14B3F1}"/>
          </ac:spMkLst>
        </pc:spChg>
        <pc:spChg chg="add del mod">
          <ac:chgData name="POKURI SIVA SAI KRISHNA" userId="04df38e6cc561493" providerId="LiveId" clId="{2D3D5E87-9204-45F2-A899-A9A777344DA9}" dt="2025-03-27T09:16:21.489" v="732"/>
          <ac:spMkLst>
            <pc:docMk/>
            <pc:sldMk cId="2919520182" sldId="282"/>
            <ac:spMk id="3" creationId="{85BCF6F1-4142-F209-1B7F-36A7D1C7763A}"/>
          </ac:spMkLst>
        </pc:spChg>
        <pc:spChg chg="mod">
          <ac:chgData name="POKURI SIVA SAI KRISHNA" userId="04df38e6cc561493" providerId="LiveId" clId="{2D3D5E87-9204-45F2-A899-A9A777344DA9}" dt="2025-04-02T12:39:47.204" v="1301" actId="20577"/>
          <ac:spMkLst>
            <pc:docMk/>
            <pc:sldMk cId="2919520182" sldId="282"/>
            <ac:spMk id="6" creationId="{651E7D29-E60F-ACB9-0239-00490EAFD899}"/>
          </ac:spMkLst>
        </pc:spChg>
        <pc:picChg chg="add del">
          <ac:chgData name="POKURI SIVA SAI KRISHNA" userId="04df38e6cc561493" providerId="LiveId" clId="{2D3D5E87-9204-45F2-A899-A9A777344DA9}" dt="2025-04-02T06:52:56.427" v="1156" actId="22"/>
          <ac:picMkLst>
            <pc:docMk/>
            <pc:sldMk cId="2919520182" sldId="282"/>
            <ac:picMk id="8" creationId="{D2990C3D-D724-8D17-516E-F7DE9D213DF5}"/>
          </ac:picMkLst>
        </pc:picChg>
        <pc:picChg chg="add del mod">
          <ac:chgData name="POKURI SIVA SAI KRISHNA" userId="04df38e6cc561493" providerId="LiveId" clId="{2D3D5E87-9204-45F2-A899-A9A777344DA9}" dt="2025-04-02T06:59:07.125" v="1160" actId="21"/>
          <ac:picMkLst>
            <pc:docMk/>
            <pc:sldMk cId="2919520182" sldId="282"/>
            <ac:picMk id="10" creationId="{D3A30BD6-38B0-CE97-7A10-CF87F492D5B1}"/>
          </ac:picMkLst>
        </pc:picChg>
        <pc:picChg chg="add del mod">
          <ac:chgData name="POKURI SIVA SAI KRISHNA" userId="04df38e6cc561493" providerId="LiveId" clId="{2D3D5E87-9204-45F2-A899-A9A777344DA9}" dt="2025-04-02T06:59:27.245" v="1163" actId="478"/>
          <ac:picMkLst>
            <pc:docMk/>
            <pc:sldMk cId="2919520182" sldId="282"/>
            <ac:picMk id="11" creationId="{BF0BD902-3A94-838B-5FB9-D388E91401F1}"/>
          </ac:picMkLst>
        </pc:picChg>
        <pc:picChg chg="add del mod">
          <ac:chgData name="POKURI SIVA SAI KRISHNA" userId="04df38e6cc561493" providerId="LiveId" clId="{2D3D5E87-9204-45F2-A899-A9A777344DA9}" dt="2025-04-02T07:14:59.841" v="1174" actId="478"/>
          <ac:picMkLst>
            <pc:docMk/>
            <pc:sldMk cId="2919520182" sldId="282"/>
            <ac:picMk id="13" creationId="{A1AA7BE7-57E6-CC33-8345-E9E71A9F6043}"/>
          </ac:picMkLst>
        </pc:picChg>
        <pc:picChg chg="add del mod">
          <ac:chgData name="POKURI SIVA SAI KRISHNA" userId="04df38e6cc561493" providerId="LiveId" clId="{2D3D5E87-9204-45F2-A899-A9A777344DA9}" dt="2025-04-02T07:15:05.720" v="1178" actId="22"/>
          <ac:picMkLst>
            <pc:docMk/>
            <pc:sldMk cId="2919520182" sldId="282"/>
            <ac:picMk id="15" creationId="{3144D5E8-B568-C503-10E4-2AA4481B3680}"/>
          </ac:picMkLst>
        </pc:picChg>
        <pc:picChg chg="add del mod">
          <ac:chgData name="POKURI SIVA SAI KRISHNA" userId="04df38e6cc561493" providerId="LiveId" clId="{2D3D5E87-9204-45F2-A899-A9A777344DA9}" dt="2025-04-02T07:15:55.751" v="1182" actId="22"/>
          <ac:picMkLst>
            <pc:docMk/>
            <pc:sldMk cId="2919520182" sldId="282"/>
            <ac:picMk id="17" creationId="{034F2A0B-D1EC-4E81-27D4-1D4B29B7C25C}"/>
          </ac:picMkLst>
        </pc:picChg>
        <pc:picChg chg="add del">
          <ac:chgData name="POKURI SIVA SAI KRISHNA" userId="04df38e6cc561493" providerId="LiveId" clId="{2D3D5E87-9204-45F2-A899-A9A777344DA9}" dt="2025-04-02T07:16:13.888" v="1184" actId="22"/>
          <ac:picMkLst>
            <pc:docMk/>
            <pc:sldMk cId="2919520182" sldId="282"/>
            <ac:picMk id="19" creationId="{327BBCC2-E43A-DD7F-8CD7-085A29C56F67}"/>
          </ac:picMkLst>
        </pc:picChg>
        <pc:picChg chg="add mod">
          <ac:chgData name="POKURI SIVA SAI KRISHNA" userId="04df38e6cc561493" providerId="LiveId" clId="{2D3D5E87-9204-45F2-A899-A9A777344DA9}" dt="2025-04-02T07:16:55.145" v="1188" actId="1076"/>
          <ac:picMkLst>
            <pc:docMk/>
            <pc:sldMk cId="2919520182" sldId="282"/>
            <ac:picMk id="21" creationId="{071EEE8B-7F70-E295-8053-D0E9FFF7BFDC}"/>
          </ac:picMkLst>
        </pc:picChg>
      </pc:sldChg>
      <pc:sldChg chg="addSp delSp modSp new mod ord">
        <pc:chgData name="POKURI SIVA SAI KRISHNA" userId="04df38e6cc561493" providerId="LiveId" clId="{2D3D5E87-9204-45F2-A899-A9A777344DA9}" dt="2025-04-01T08:32:30.496" v="1051" actId="1076"/>
        <pc:sldMkLst>
          <pc:docMk/>
          <pc:sldMk cId="2156806314" sldId="283"/>
        </pc:sldMkLst>
        <pc:spChg chg="mod">
          <ac:chgData name="POKURI SIVA SAI KRISHNA" userId="04df38e6cc561493" providerId="LiveId" clId="{2D3D5E87-9204-45F2-A899-A9A777344DA9}" dt="2025-04-01T08:31:36.007" v="1046"/>
          <ac:spMkLst>
            <pc:docMk/>
            <pc:sldMk cId="2156806314" sldId="283"/>
            <ac:spMk id="2" creationId="{A33C579E-3E1E-CFDD-7E1D-5F93A25A304A}"/>
          </ac:spMkLst>
        </pc:spChg>
        <pc:spChg chg="del">
          <ac:chgData name="POKURI SIVA SAI KRISHNA" userId="04df38e6cc561493" providerId="LiveId" clId="{2D3D5E87-9204-45F2-A899-A9A777344DA9}" dt="2025-04-01T08:05:35.581" v="794" actId="3680"/>
          <ac:spMkLst>
            <pc:docMk/>
            <pc:sldMk cId="2156806314" sldId="283"/>
            <ac:spMk id="3" creationId="{790F0319-6307-0710-DBE6-D7A49D0CC69F}"/>
          </ac:spMkLst>
        </pc:spChg>
        <pc:spChg chg="add mod">
          <ac:chgData name="POKURI SIVA SAI KRISHNA" userId="04df38e6cc561493" providerId="LiveId" clId="{2D3D5E87-9204-45F2-A899-A9A777344DA9}" dt="2025-04-01T08:32:30.496" v="1051" actId="1076"/>
          <ac:spMkLst>
            <pc:docMk/>
            <pc:sldMk cId="2156806314" sldId="283"/>
            <ac:spMk id="8" creationId="{3B48805A-DF27-BC1D-B99F-579816D0A2AF}"/>
          </ac:spMkLst>
        </pc:spChg>
        <pc:graphicFrameChg chg="add mod ord modGraphic">
          <ac:chgData name="POKURI SIVA SAI KRISHNA" userId="04df38e6cc561493" providerId="LiveId" clId="{2D3D5E87-9204-45F2-A899-A9A777344DA9}" dt="2025-04-01T08:32:23.028" v="1050" actId="1076"/>
          <ac:graphicFrameMkLst>
            <pc:docMk/>
            <pc:sldMk cId="2156806314" sldId="283"/>
            <ac:graphicFrameMk id="7" creationId="{AFBDC36B-8370-AA79-345D-8DE8BE2E55E9}"/>
          </ac:graphicFrameMkLst>
        </pc:graphicFrameChg>
      </pc:sldChg>
      <pc:sldChg chg="modSp new mod">
        <pc:chgData name="POKURI SIVA SAI KRISHNA" userId="04df38e6cc561493" providerId="LiveId" clId="{2D3D5E87-9204-45F2-A899-A9A777344DA9}" dt="2025-04-01T08:49:51.920" v="1139" actId="12"/>
        <pc:sldMkLst>
          <pc:docMk/>
          <pc:sldMk cId="1319123562" sldId="284"/>
        </pc:sldMkLst>
        <pc:spChg chg="mod">
          <ac:chgData name="POKURI SIVA SAI KRISHNA" userId="04df38e6cc561493" providerId="LiveId" clId="{2D3D5E87-9204-45F2-A899-A9A777344DA9}" dt="2025-04-01T08:47:56.259" v="1119"/>
          <ac:spMkLst>
            <pc:docMk/>
            <pc:sldMk cId="1319123562" sldId="284"/>
            <ac:spMk id="2" creationId="{AF16910D-9B19-E593-6BA0-596F0EA50D70}"/>
          </ac:spMkLst>
        </pc:spChg>
        <pc:spChg chg="mod">
          <ac:chgData name="POKURI SIVA SAI KRISHNA" userId="04df38e6cc561493" providerId="LiveId" clId="{2D3D5E87-9204-45F2-A899-A9A777344DA9}" dt="2025-04-01T08:49:51.920" v="1139" actId="12"/>
          <ac:spMkLst>
            <pc:docMk/>
            <pc:sldMk cId="1319123562" sldId="284"/>
            <ac:spMk id="3" creationId="{5BE4DDBD-672E-E975-309E-CB35B941ADD4}"/>
          </ac:spMkLst>
        </pc:spChg>
      </pc:sldChg>
      <pc:sldChg chg="delSp modSp new mod">
        <pc:chgData name="POKURI SIVA SAI KRISHNA" userId="04df38e6cc561493" providerId="LiveId" clId="{2D3D5E87-9204-45F2-A899-A9A777344DA9}" dt="2025-04-01T08:50:47.381" v="1146" actId="478"/>
        <pc:sldMkLst>
          <pc:docMk/>
          <pc:sldMk cId="2052553632" sldId="285"/>
        </pc:sldMkLst>
        <pc:spChg chg="del mod">
          <ac:chgData name="POKURI SIVA SAI KRISHNA" userId="04df38e6cc561493" providerId="LiveId" clId="{2D3D5E87-9204-45F2-A899-A9A777344DA9}" dt="2025-04-01T08:50:39.809" v="1143" actId="478"/>
          <ac:spMkLst>
            <pc:docMk/>
            <pc:sldMk cId="2052553632" sldId="285"/>
            <ac:spMk id="2" creationId="{8C8FE60E-0AF8-A8E5-2BFF-9F662C61A410}"/>
          </ac:spMkLst>
        </pc:spChg>
        <pc:spChg chg="mod">
          <ac:chgData name="POKURI SIVA SAI KRISHNA" userId="04df38e6cc561493" providerId="LiveId" clId="{2D3D5E87-9204-45F2-A899-A9A777344DA9}" dt="2025-04-01T08:50:36.077" v="1141" actId="1076"/>
          <ac:spMkLst>
            <pc:docMk/>
            <pc:sldMk cId="2052553632" sldId="285"/>
            <ac:spMk id="3" creationId="{31CF5B25-ACDA-6AAC-EA50-65F909899C02}"/>
          </ac:spMkLst>
        </pc:spChg>
        <pc:spChg chg="del mod">
          <ac:chgData name="POKURI SIVA SAI KRISHNA" userId="04df38e6cc561493" providerId="LiveId" clId="{2D3D5E87-9204-45F2-A899-A9A777344DA9}" dt="2025-04-01T08:50:47.381" v="1146" actId="478"/>
          <ac:spMkLst>
            <pc:docMk/>
            <pc:sldMk cId="2052553632" sldId="285"/>
            <ac:spMk id="6" creationId="{51C25EB1-1050-8144-4FA9-09584414B748}"/>
          </ac:spMkLst>
        </pc:spChg>
      </pc:sldChg>
      <pc:sldChg chg="add del">
        <pc:chgData name="POKURI SIVA SAI KRISHNA" userId="04df38e6cc561493" providerId="LiveId" clId="{2D3D5E87-9204-45F2-A899-A9A777344DA9}" dt="2025-04-02T11:58:24.388" v="1224" actId="47"/>
        <pc:sldMkLst>
          <pc:docMk/>
          <pc:sldMk cId="2131901186" sldId="287"/>
        </pc:sldMkLst>
      </pc:sldChg>
      <pc:sldChg chg="addSp modSp mod modClrScheme chgLayout">
        <pc:chgData name="POKURI SIVA SAI KRISHNA" userId="04df38e6cc561493" providerId="LiveId" clId="{2D3D5E87-9204-45F2-A899-A9A777344DA9}" dt="2025-04-02T11:58:06.990" v="1223" actId="1036"/>
        <pc:sldMkLst>
          <pc:docMk/>
          <pc:sldMk cId="488332064" sldId="288"/>
        </pc:sldMkLst>
        <pc:spChg chg="mod ord">
          <ac:chgData name="POKURI SIVA SAI KRISHNA" userId="04df38e6cc561493" providerId="LiveId" clId="{2D3D5E87-9204-45F2-A899-A9A777344DA9}" dt="2025-04-02T11:57:47.858" v="1219" actId="700"/>
          <ac:spMkLst>
            <pc:docMk/>
            <pc:sldMk cId="488332064" sldId="288"/>
            <ac:spMk id="2" creationId="{5FC721C0-1559-7AE8-5832-D5502A614357}"/>
          </ac:spMkLst>
        </pc:spChg>
        <pc:spChg chg="mod ord">
          <ac:chgData name="POKURI SIVA SAI KRISHNA" userId="04df38e6cc561493" providerId="LiveId" clId="{2D3D5E87-9204-45F2-A899-A9A777344DA9}" dt="2025-04-02T11:57:47.858" v="1219" actId="700"/>
          <ac:spMkLst>
            <pc:docMk/>
            <pc:sldMk cId="488332064" sldId="288"/>
            <ac:spMk id="3" creationId="{F0BBA4FC-FD08-7C9B-5CB7-3399098CD255}"/>
          </ac:spMkLst>
        </pc:spChg>
        <pc:spChg chg="mod ord">
          <ac:chgData name="POKURI SIVA SAI KRISHNA" userId="04df38e6cc561493" providerId="LiveId" clId="{2D3D5E87-9204-45F2-A899-A9A777344DA9}" dt="2025-04-02T11:57:47.858" v="1219" actId="700"/>
          <ac:spMkLst>
            <pc:docMk/>
            <pc:sldMk cId="488332064" sldId="288"/>
            <ac:spMk id="4" creationId="{942B95EA-889A-729B-2CF3-4396D819D9B9}"/>
          </ac:spMkLst>
        </pc:spChg>
        <pc:spChg chg="mod ord">
          <ac:chgData name="POKURI SIVA SAI KRISHNA" userId="04df38e6cc561493" providerId="LiveId" clId="{2D3D5E87-9204-45F2-A899-A9A777344DA9}" dt="2025-04-02T11:57:47.858" v="1219" actId="700"/>
          <ac:spMkLst>
            <pc:docMk/>
            <pc:sldMk cId="488332064" sldId="288"/>
            <ac:spMk id="5" creationId="{1457A9C9-A667-98A0-A9C7-39C74993DD63}"/>
          </ac:spMkLst>
        </pc:spChg>
        <pc:spChg chg="mod ord">
          <ac:chgData name="POKURI SIVA SAI KRISHNA" userId="04df38e6cc561493" providerId="LiveId" clId="{2D3D5E87-9204-45F2-A899-A9A777344DA9}" dt="2025-04-02T11:57:47.858" v="1219" actId="700"/>
          <ac:spMkLst>
            <pc:docMk/>
            <pc:sldMk cId="488332064" sldId="288"/>
            <ac:spMk id="6" creationId="{5A449129-C5FF-4D2B-0929-B90EBA735E13}"/>
          </ac:spMkLst>
        </pc:spChg>
        <pc:spChg chg="add mod ord">
          <ac:chgData name="POKURI SIVA SAI KRISHNA" userId="04df38e6cc561493" providerId="LiveId" clId="{2D3D5E87-9204-45F2-A899-A9A777344DA9}" dt="2025-04-02T11:57:47.858" v="1219" actId="700"/>
          <ac:spMkLst>
            <pc:docMk/>
            <pc:sldMk cId="488332064" sldId="288"/>
            <ac:spMk id="7" creationId="{6896FBB0-28D6-B8CB-C667-617016D57943}"/>
          </ac:spMkLst>
        </pc:spChg>
        <pc:picChg chg="mod">
          <ac:chgData name="POKURI SIVA SAI KRISHNA" userId="04df38e6cc561493" providerId="LiveId" clId="{2D3D5E87-9204-45F2-A899-A9A777344DA9}" dt="2025-04-02T11:58:06.990" v="1223" actId="1036"/>
          <ac:picMkLst>
            <pc:docMk/>
            <pc:sldMk cId="488332064" sldId="288"/>
            <ac:picMk id="10" creationId="{2C4A679B-787D-2657-3822-B38DB3764BC0}"/>
          </ac:picMkLst>
        </pc:picChg>
      </pc:sldChg>
      <pc:sldChg chg="del">
        <pc:chgData name="POKURI SIVA SAI KRISHNA" userId="04df38e6cc561493" providerId="LiveId" clId="{2D3D5E87-9204-45F2-A899-A9A777344DA9}" dt="2025-04-02T11:58:46.587" v="1225" actId="47"/>
        <pc:sldMkLst>
          <pc:docMk/>
          <pc:sldMk cId="2126535094" sldId="289"/>
        </pc:sldMkLst>
      </pc:sldChg>
      <pc:sldChg chg="addSp modSp mod ord modClrScheme chgLayout">
        <pc:chgData name="POKURI SIVA SAI KRISHNA" userId="04df38e6cc561493" providerId="LiveId" clId="{2D3D5E87-9204-45F2-A899-A9A777344DA9}" dt="2025-04-02T11:59:18.952" v="1229" actId="1076"/>
        <pc:sldMkLst>
          <pc:docMk/>
          <pc:sldMk cId="3754845586" sldId="292"/>
        </pc:sldMkLst>
        <pc:spChg chg="mod ord">
          <ac:chgData name="POKURI SIVA SAI KRISHNA" userId="04df38e6cc561493" providerId="LiveId" clId="{2D3D5E87-9204-45F2-A899-A9A777344DA9}" dt="2025-04-02T11:59:08.536" v="1226" actId="700"/>
          <ac:spMkLst>
            <pc:docMk/>
            <pc:sldMk cId="3754845586" sldId="292"/>
            <ac:spMk id="2" creationId="{B56A1731-8AB7-3C79-EA62-BC82104AD338}"/>
          </ac:spMkLst>
        </pc:spChg>
        <pc:spChg chg="mod ord">
          <ac:chgData name="POKURI SIVA SAI KRISHNA" userId="04df38e6cc561493" providerId="LiveId" clId="{2D3D5E87-9204-45F2-A899-A9A777344DA9}" dt="2025-04-02T11:59:08.536" v="1226" actId="700"/>
          <ac:spMkLst>
            <pc:docMk/>
            <pc:sldMk cId="3754845586" sldId="292"/>
            <ac:spMk id="3" creationId="{B0016C24-F2C8-9602-BE07-B5FA93AF7A1F}"/>
          </ac:spMkLst>
        </pc:spChg>
        <pc:spChg chg="mod ord">
          <ac:chgData name="POKURI SIVA SAI KRISHNA" userId="04df38e6cc561493" providerId="LiveId" clId="{2D3D5E87-9204-45F2-A899-A9A777344DA9}" dt="2025-04-02T11:59:08.536" v="1226" actId="700"/>
          <ac:spMkLst>
            <pc:docMk/>
            <pc:sldMk cId="3754845586" sldId="292"/>
            <ac:spMk id="4" creationId="{2F0D0913-56C3-C529-D949-1487B4B889B4}"/>
          </ac:spMkLst>
        </pc:spChg>
        <pc:spChg chg="mod ord">
          <ac:chgData name="POKURI SIVA SAI KRISHNA" userId="04df38e6cc561493" providerId="LiveId" clId="{2D3D5E87-9204-45F2-A899-A9A777344DA9}" dt="2025-04-02T11:59:08.536" v="1226" actId="700"/>
          <ac:spMkLst>
            <pc:docMk/>
            <pc:sldMk cId="3754845586" sldId="292"/>
            <ac:spMk id="5" creationId="{778B8DBA-4006-ACC7-78EF-FC6C6C06C822}"/>
          </ac:spMkLst>
        </pc:spChg>
        <pc:spChg chg="mod ord">
          <ac:chgData name="POKURI SIVA SAI KRISHNA" userId="04df38e6cc561493" providerId="LiveId" clId="{2D3D5E87-9204-45F2-A899-A9A777344DA9}" dt="2025-04-02T11:59:08.536" v="1226" actId="700"/>
          <ac:spMkLst>
            <pc:docMk/>
            <pc:sldMk cId="3754845586" sldId="292"/>
            <ac:spMk id="6" creationId="{1437D279-E207-732E-AAD7-70039827357A}"/>
          </ac:spMkLst>
        </pc:spChg>
        <pc:spChg chg="add mod ord">
          <ac:chgData name="POKURI SIVA SAI KRISHNA" userId="04df38e6cc561493" providerId="LiveId" clId="{2D3D5E87-9204-45F2-A899-A9A777344DA9}" dt="2025-04-02T11:59:08.536" v="1226" actId="700"/>
          <ac:spMkLst>
            <pc:docMk/>
            <pc:sldMk cId="3754845586" sldId="292"/>
            <ac:spMk id="7" creationId="{80A4CE66-57AD-5FDC-EF9B-2433F2B98519}"/>
          </ac:spMkLst>
        </pc:spChg>
        <pc:picChg chg="add mod">
          <ac:chgData name="POKURI SIVA SAI KRISHNA" userId="04df38e6cc561493" providerId="LiveId" clId="{2D3D5E87-9204-45F2-A899-A9A777344DA9}" dt="2025-04-02T11:59:18.952" v="1229" actId="1076"/>
          <ac:picMkLst>
            <pc:docMk/>
            <pc:sldMk cId="3754845586" sldId="292"/>
            <ac:picMk id="8" creationId="{180780C9-599B-019E-37D6-E78644E2C06F}"/>
          </ac:picMkLst>
        </pc:picChg>
      </pc:sldChg>
      <pc:sldChg chg="addSp modSp new mod">
        <pc:chgData name="POKURI SIVA SAI KRISHNA" userId="04df38e6cc561493" providerId="LiveId" clId="{2D3D5E87-9204-45F2-A899-A9A777344DA9}" dt="2025-04-02T12:34:07.456" v="1280" actId="1035"/>
        <pc:sldMkLst>
          <pc:docMk/>
          <pc:sldMk cId="838711943" sldId="293"/>
        </pc:sldMkLst>
        <pc:picChg chg="add mod">
          <ac:chgData name="POKURI SIVA SAI KRISHNA" userId="04df38e6cc561493" providerId="LiveId" clId="{2D3D5E87-9204-45F2-A899-A9A777344DA9}" dt="2025-04-02T12:34:07.456" v="1280" actId="1035"/>
          <ac:picMkLst>
            <pc:docMk/>
            <pc:sldMk cId="838711943" sldId="293"/>
            <ac:picMk id="8" creationId="{9BBFFA30-F360-5C73-52EE-F3E0315EBD9D}"/>
          </ac:picMkLst>
        </pc:picChg>
      </pc:sldChg>
      <pc:sldChg chg="addSp delSp modSp new del mod ord">
        <pc:chgData name="POKURI SIVA SAI KRISHNA" userId="04df38e6cc561493" providerId="LiveId" clId="{2D3D5E87-9204-45F2-A899-A9A777344DA9}" dt="2025-04-02T11:54:47.983" v="1195" actId="47"/>
        <pc:sldMkLst>
          <pc:docMk/>
          <pc:sldMk cId="3458723234" sldId="293"/>
        </pc:sldMkLst>
        <pc:spChg chg="del">
          <ac:chgData name="POKURI SIVA SAI KRISHNA" userId="04df38e6cc561493" providerId="LiveId" clId="{2D3D5E87-9204-45F2-A899-A9A777344DA9}" dt="2025-04-02T06:59:09.964" v="1161"/>
          <ac:spMkLst>
            <pc:docMk/>
            <pc:sldMk cId="3458723234" sldId="293"/>
            <ac:spMk id="3" creationId="{2D227025-CF25-5B6D-F8FC-E6E5148FA9DD}"/>
          </ac:spMkLst>
        </pc:spChg>
        <pc:picChg chg="add mod">
          <ac:chgData name="POKURI SIVA SAI KRISHNA" userId="04df38e6cc561493" providerId="LiveId" clId="{2D3D5E87-9204-45F2-A899-A9A777344DA9}" dt="2025-04-02T07:00:36.012" v="1173" actId="1076"/>
          <ac:picMkLst>
            <pc:docMk/>
            <pc:sldMk cId="3458723234" sldId="293"/>
            <ac:picMk id="10" creationId="{D3A30BD6-38B0-CE97-7A10-CF87F492D5B1}"/>
          </ac:picMkLst>
        </pc:picChg>
      </pc:sldChg>
    </pc:docChg>
  </pc:docChgLst>
  <pc:docChgLst>
    <pc:chgData name="POKURI SIVA SAI KRISHNA" userId="04df38e6cc561493" providerId="Windows Live" clId="Web-{E892A704-4B29-C9D7-747B-AE4A2027F99D}"/>
    <pc:docChg chg="addSld modSld addMainMaster delMainMaster">
      <pc:chgData name="POKURI SIVA SAI KRISHNA" userId="04df38e6cc561493" providerId="Windows Live" clId="Web-{E892A704-4B29-C9D7-747B-AE4A2027F99D}" dt="2025-02-09T04:58:36.129" v="8"/>
      <pc:docMkLst>
        <pc:docMk/>
      </pc:docMkLst>
      <pc:sldChg chg="modSp mod modClrScheme chgLayout">
        <pc:chgData name="POKURI SIVA SAI KRISHNA" userId="04df38e6cc561493" providerId="Windows Live" clId="Web-{E892A704-4B29-C9D7-747B-AE4A2027F99D}" dt="2025-02-09T04:58:36.129" v="8"/>
        <pc:sldMkLst>
          <pc:docMk/>
          <pc:sldMk cId="109857222" sldId="256"/>
        </pc:sldMkLst>
        <pc:spChg chg="mod ord">
          <ac:chgData name="POKURI SIVA SAI KRISHNA" userId="04df38e6cc561493" providerId="Windows Live" clId="Web-{E892A704-4B29-C9D7-747B-AE4A2027F99D}" dt="2025-02-09T04:58:36.129" v="8"/>
          <ac:spMkLst>
            <pc:docMk/>
            <pc:sldMk cId="109857222" sldId="256"/>
            <ac:spMk id="2" creationId="{00000000-0000-0000-0000-000000000000}"/>
          </ac:spMkLst>
        </pc:spChg>
        <pc:spChg chg="mod ord">
          <ac:chgData name="POKURI SIVA SAI KRISHNA" userId="04df38e6cc561493" providerId="Windows Live" clId="Web-{E892A704-4B29-C9D7-747B-AE4A2027F99D}" dt="2025-02-09T04:58:36.129" v="8"/>
          <ac:spMkLst>
            <pc:docMk/>
            <pc:sldMk cId="109857222" sldId="256"/>
            <ac:spMk id="3" creationId="{00000000-0000-0000-0000-000000000000}"/>
          </ac:spMkLst>
        </pc:spChg>
      </pc:sldChg>
      <pc:sldChg chg="addSp delSp modSp new mod modClrScheme chgLayout">
        <pc:chgData name="POKURI SIVA SAI KRISHNA" userId="04df38e6cc561493" providerId="Windows Live" clId="Web-{E892A704-4B29-C9D7-747B-AE4A2027F99D}" dt="2025-02-09T04:58:36.129" v="8"/>
        <pc:sldMkLst>
          <pc:docMk/>
          <pc:sldMk cId="1543647242" sldId="257"/>
        </pc:sldMkLst>
        <pc:spChg chg="mod ord">
          <ac:chgData name="POKURI SIVA SAI KRISHNA" userId="04df38e6cc561493" providerId="Windows Live" clId="Web-{E892A704-4B29-C9D7-747B-AE4A2027F99D}" dt="2025-02-09T04:58:36.129" v="8"/>
          <ac:spMkLst>
            <pc:docMk/>
            <pc:sldMk cId="1543647242" sldId="257"/>
            <ac:spMk id="2" creationId="{F40D02D4-C850-7364-0F50-9F791FB5042C}"/>
          </ac:spMkLst>
        </pc:spChg>
      </pc:sldChg>
      <pc:sldMasterChg chg="del delSldLayout">
        <pc:chgData name="POKURI SIVA SAI KRISHNA" userId="04df38e6cc561493" providerId="Windows Live" clId="Web-{E892A704-4B29-C9D7-747B-AE4A2027F99D}" dt="2025-02-09T04:58:33.973" v="6"/>
        <pc:sldMasterMkLst>
          <pc:docMk/>
          <pc:sldMasterMk cId="2460954070" sldId="2147483660"/>
        </pc:sldMasterMkLst>
        <pc:sldLayoutChg chg="del">
          <pc:chgData name="POKURI SIVA SAI KRISHNA" userId="04df38e6cc561493" providerId="Windows Live" clId="Web-{E892A704-4B29-C9D7-747B-AE4A2027F99D}" dt="2025-02-09T04:58:33.973" v="6"/>
          <pc:sldLayoutMkLst>
            <pc:docMk/>
            <pc:sldMasterMk cId="2460954070" sldId="2147483660"/>
            <pc:sldLayoutMk cId="2385387890" sldId="2147483661"/>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949138452" sldId="2147483662"/>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2591524520" sldId="2147483663"/>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1203092039" sldId="2147483664"/>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3733172339" sldId="2147483665"/>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3210312558" sldId="2147483666"/>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3146388984" sldId="2147483667"/>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3171841454" sldId="2147483668"/>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1718958274" sldId="2147483669"/>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2202905451" sldId="2147483670"/>
          </pc:sldLayoutMkLst>
        </pc:sldLayoutChg>
        <pc:sldLayoutChg chg="del">
          <pc:chgData name="POKURI SIVA SAI KRISHNA" userId="04df38e6cc561493" providerId="Windows Live" clId="Web-{E892A704-4B29-C9D7-747B-AE4A2027F99D}" dt="2025-02-09T04:58:33.973" v="6"/>
          <pc:sldLayoutMkLst>
            <pc:docMk/>
            <pc:sldMasterMk cId="2460954070" sldId="2147483660"/>
            <pc:sldLayoutMk cId="3479445657" sldId="2147483671"/>
          </pc:sldLayoutMkLst>
        </pc:sldLayoutChg>
      </pc:sldMasterChg>
      <pc:sldMasterChg chg="add del addSldLayout delSldLayout modSldLayout">
        <pc:chgData name="POKURI SIVA SAI KRISHNA" userId="04df38e6cc561493" providerId="Windows Live" clId="Web-{E892A704-4B29-C9D7-747B-AE4A2027F99D}" dt="2025-02-09T04:58:35.035" v="7"/>
        <pc:sldMasterMkLst>
          <pc:docMk/>
          <pc:sldMasterMk cId="1195301777" sldId="2147483672"/>
        </pc:sldMasterMkLst>
        <pc:sldLayoutChg chg="add del mod replId">
          <pc:chgData name="POKURI SIVA SAI KRISHNA" userId="04df38e6cc561493" providerId="Windows Live" clId="Web-{E892A704-4B29-C9D7-747B-AE4A2027F99D}" dt="2025-02-09T04:58:35.035" v="7"/>
          <pc:sldLayoutMkLst>
            <pc:docMk/>
            <pc:sldMasterMk cId="1195301777" sldId="2147483672"/>
            <pc:sldLayoutMk cId="122348508" sldId="2147483673"/>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3770895167" sldId="2147483674"/>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978462849" sldId="2147483675"/>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3921779596" sldId="2147483676"/>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1177520025" sldId="2147483677"/>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2521114778" sldId="2147483678"/>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2410300464" sldId="2147483679"/>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83438542" sldId="2147483680"/>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3341145371" sldId="2147483681"/>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589528081" sldId="2147483682"/>
          </pc:sldLayoutMkLst>
        </pc:sldLayoutChg>
        <pc:sldLayoutChg chg="add del mod replId">
          <pc:chgData name="POKURI SIVA SAI KRISHNA" userId="04df38e6cc561493" providerId="Windows Live" clId="Web-{E892A704-4B29-C9D7-747B-AE4A2027F99D}" dt="2025-02-09T04:58:35.035" v="7"/>
          <pc:sldLayoutMkLst>
            <pc:docMk/>
            <pc:sldMasterMk cId="1195301777" sldId="2147483672"/>
            <pc:sldLayoutMk cId="3564681247" sldId="2147483683"/>
          </pc:sldLayoutMkLst>
        </pc:sldLayoutChg>
      </pc:sldMasterChg>
      <pc:sldMasterChg chg="add del addSldLayout delSldLayout modSldLayout">
        <pc:chgData name="POKURI SIVA SAI KRISHNA" userId="04df38e6cc561493" providerId="Windows Live" clId="Web-{E892A704-4B29-C9D7-747B-AE4A2027F99D}" dt="2025-02-09T04:58:36.129" v="8"/>
        <pc:sldMasterMkLst>
          <pc:docMk/>
          <pc:sldMasterMk cId="2519724251" sldId="2147483684"/>
        </pc:sldMasterMkLst>
        <pc:sldLayoutChg chg="add del mod replId">
          <pc:chgData name="POKURI SIVA SAI KRISHNA" userId="04df38e6cc561493" providerId="Windows Live" clId="Web-{E892A704-4B29-C9D7-747B-AE4A2027F99D}" dt="2025-02-09T04:58:36.129" v="8"/>
          <pc:sldLayoutMkLst>
            <pc:docMk/>
            <pc:sldMasterMk cId="2519724251" sldId="2147483684"/>
            <pc:sldLayoutMk cId="1127050320" sldId="2147483685"/>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462911655" sldId="2147483686"/>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4003128199" sldId="2147483687"/>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940331676" sldId="2147483688"/>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19171038" sldId="2147483689"/>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2033547023" sldId="2147483690"/>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2202995340" sldId="2147483691"/>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473219649" sldId="2147483692"/>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1375537513" sldId="2147483693"/>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463542436" sldId="2147483694"/>
          </pc:sldLayoutMkLst>
        </pc:sldLayoutChg>
        <pc:sldLayoutChg chg="add del mod replId">
          <pc:chgData name="POKURI SIVA SAI KRISHNA" userId="04df38e6cc561493" providerId="Windows Live" clId="Web-{E892A704-4B29-C9D7-747B-AE4A2027F99D}" dt="2025-02-09T04:58:36.129" v="8"/>
          <pc:sldLayoutMkLst>
            <pc:docMk/>
            <pc:sldMasterMk cId="2519724251" sldId="2147483684"/>
            <pc:sldLayoutMk cId="360970101" sldId="2147483695"/>
          </pc:sldLayoutMkLst>
        </pc:sldLayoutChg>
      </pc:sldMasterChg>
      <pc:sldMasterChg chg="add addSldLayout modSldLayout">
        <pc:chgData name="POKURI SIVA SAI KRISHNA" userId="04df38e6cc561493" providerId="Windows Live" clId="Web-{E892A704-4B29-C9D7-747B-AE4A2027F99D}" dt="2025-02-09T04:58:36.129" v="8"/>
        <pc:sldMasterMkLst>
          <pc:docMk/>
          <pc:sldMasterMk cId="2652184811" sldId="2147483696"/>
        </pc:sldMasterMkLst>
        <pc:sldLayoutChg chg="add mod replId">
          <pc:chgData name="POKURI SIVA SAI KRISHNA" userId="04df38e6cc561493" providerId="Windows Live" clId="Web-{E892A704-4B29-C9D7-747B-AE4A2027F99D}" dt="2025-02-09T04:58:36.129" v="8"/>
          <pc:sldLayoutMkLst>
            <pc:docMk/>
            <pc:sldMasterMk cId="2652184811" sldId="2147483696"/>
            <pc:sldLayoutMk cId="2663232169" sldId="2147483697"/>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319591130" sldId="2147483698"/>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3611643940" sldId="2147483699"/>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1156241089" sldId="2147483700"/>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1808547795" sldId="2147483701"/>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2620534664" sldId="2147483702"/>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11107572" sldId="2147483703"/>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2406749949" sldId="2147483704"/>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1036324189" sldId="2147483705"/>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412731533" sldId="2147483706"/>
          </pc:sldLayoutMkLst>
        </pc:sldLayoutChg>
        <pc:sldLayoutChg chg="add mod replId">
          <pc:chgData name="POKURI SIVA SAI KRISHNA" userId="04df38e6cc561493" providerId="Windows Live" clId="Web-{E892A704-4B29-C9D7-747B-AE4A2027F99D}" dt="2025-02-09T04:58:36.129" v="8"/>
          <pc:sldLayoutMkLst>
            <pc:docMk/>
            <pc:sldMasterMk cId="2652184811" sldId="2147483696"/>
            <pc:sldLayoutMk cId="3163997703" sldId="214748370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B76D32-35E6-4BE7-8212-3D02ACC27019}" type="datetimeFigureOut">
              <a:rPr lang="en-IN" smtClean="0"/>
              <a:t>16-04-2025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1F2D0-E303-4114-8DB1-DF1F378F0BB4}" type="slidenum">
              <a:rPr lang="en-IN" smtClean="0"/>
              <a:t>‹#›</a:t>
            </a:fld>
            <a:endParaRPr lang="en-IN"/>
          </a:p>
        </p:txBody>
      </p:sp>
    </p:spTree>
    <p:extLst>
      <p:ext uri="{BB962C8B-B14F-4D97-AF65-F5344CB8AC3E}">
        <p14:creationId xmlns:p14="http://schemas.microsoft.com/office/powerpoint/2010/main" val="3872220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D5D83F1-BF6E-4A98-8153-BAC9ABDE7CE3}" type="datetimeFigureOut">
              <a:rPr lang="en-US" smtClean="0"/>
              <a:t>4/16/2025</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
              </a:t>
            </a:r>
          </a:p>
        </p:txBody>
      </p:sp>
      <p:sp>
        <p:nvSpPr>
          <p:cNvPr id="6" name="Slide Number Placeholder 5"/>
          <p:cNvSpPr>
            <a:spLocks noGrp="1"/>
          </p:cNvSpPr>
          <p:nvPr>
            <p:ph type="sldNum" sz="quarter" idx="12"/>
          </p:nvPr>
        </p:nvSpPr>
        <p:spPr>
          <a:xfrm>
            <a:off x="1437664" y="798973"/>
            <a:ext cx="811019" cy="503578"/>
          </a:xfrm>
        </p:spPr>
        <p:txBody>
          <a:bodyPr/>
          <a:lstStyle/>
          <a:p>
            <a:fld id="{70C12960-6E85-460F-B6E3-5B82CB31AF3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59635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9BE5A2-57A1-4629-B29D-D386573AF9F3}" type="datetimeFigureOut">
              <a:rPr lang="en-US" smtClean="0"/>
              <a:t>4/16/2025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81655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A72485-1B57-41B4-A998-97848CC136C2}" type="datetimeFigureOut">
              <a:rPr lang="en-US" smtClean="0"/>
              <a:t>4/16/2025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3401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76E92-E5C8-4FF8-B2BE-A516F6A1724E}" type="datetimeFigureOut">
              <a:rPr lang="en-US" smtClean="0"/>
              <a:t>4/16/2025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066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DDB232-C681-46A2-B21F-2BD21E9CA134}" type="datetimeFigureOut">
              <a:rPr lang="en-US" smtClean="0"/>
              <a:t>4/16/2025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2539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ABE26E-66F9-4E5F-9E07-CA7CDB200281}" type="datetimeFigureOut">
              <a:rPr lang="en-US" smtClean="0"/>
              <a:t>4/16/2025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02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57DF4D-D974-434D-9D64-40B7405DF5F0}" type="datetimeFigureOut">
              <a:rPr lang="en-US" smtClean="0"/>
              <a:t>4/16/2025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906809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CC2C0A-F771-42D9-AAB0-90C3A2B0FEAD}" type="datetimeFigureOut">
              <a:rPr lang="en-US" smtClean="0"/>
              <a:t>4/16/2025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7933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2A270-409D-4410-9649-B7481576446C}" type="datetimeFigureOut">
              <a:rPr lang="en-US" smtClean="0"/>
              <a:t>4/16/2025</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62886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200AA3-798A-4433-8927-6E115914B6EF}" type="datetimeFigureOut">
              <a:rPr lang="en-US" smtClean="0"/>
              <a:t>4/16/2025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7324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6322871-0F85-43DC-99D7-CA8E7437E2EC}" type="datetimeFigureOut">
              <a:rPr lang="en-US" smtClean="0"/>
              <a:t>4/16/2025</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
              </a:t>
            </a:r>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7117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857DF4D-D974-434D-9D64-40B7405DF5F0}" type="datetimeFigureOut">
              <a:rPr lang="en-US" smtClean="0"/>
              <a:t>4/16/2025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
              </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0C12960-6E85-460F-B6E3-5B82CB31AF3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717710"/>
      </p:ext>
    </p:extLst>
  </p:cSld>
  <p:clrMap bg1="lt1" tx1="dk1" bg2="lt2" tx2="dk2" accent1="accent1" accent2="accent2" accent3="accent3" accent4="accent4" accent5="accent5" accent6="accent6" hlink="hlink" folHlink="folHlink"/>
  <p:sldLayoutIdLst>
    <p:sldLayoutId id="2147484073" r:id="rId1"/>
    <p:sldLayoutId id="2147484074" r:id="rId2"/>
    <p:sldLayoutId id="2147484075" r:id="rId3"/>
    <p:sldLayoutId id="2147484076" r:id="rId4"/>
    <p:sldLayoutId id="2147484077" r:id="rId5"/>
    <p:sldLayoutId id="2147484078" r:id="rId6"/>
    <p:sldLayoutId id="2147484079" r:id="rId7"/>
    <p:sldLayoutId id="2147484080" r:id="rId8"/>
    <p:sldLayoutId id="2147484081" r:id="rId9"/>
    <p:sldLayoutId id="2147484082" r:id="rId10"/>
    <p:sldLayoutId id="2147484083" r:id="rId11"/>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02D4-C850-7364-0F50-9F791FB5042C}"/>
              </a:ext>
            </a:extLst>
          </p:cNvPr>
          <p:cNvSpPr>
            <a:spLocks noGrp="1"/>
          </p:cNvSpPr>
          <p:nvPr>
            <p:ph type="title"/>
          </p:nvPr>
        </p:nvSpPr>
        <p:spPr>
          <a:xfrm>
            <a:off x="1163933" y="2131975"/>
            <a:ext cx="10261042" cy="1188720"/>
          </a:xfrm>
        </p:spPr>
        <p:txBody>
          <a:bodyPr>
            <a:normAutofit fontScale="90000"/>
          </a:bodyPr>
          <a:lstStyle/>
          <a:p>
            <a:pPr algn="ctr"/>
            <a:r>
              <a:rPr lang="en-US" dirty="0"/>
              <a:t>Predicting Loan Eligibility Using Machine Learning</a:t>
            </a:r>
            <a:br>
              <a:rPr lang="en-US" dirty="0"/>
            </a:br>
            <a:endParaRPr lang="en-US" dirty="0"/>
          </a:p>
        </p:txBody>
      </p:sp>
      <p:sp>
        <p:nvSpPr>
          <p:cNvPr id="4" name="TextBox 3">
            <a:extLst>
              <a:ext uri="{FF2B5EF4-FFF2-40B4-BE49-F238E27FC236}">
                <a16:creationId xmlns:a16="http://schemas.microsoft.com/office/drawing/2014/main" id="{78D10031-B43A-B4BB-6C98-C195FE5AF4A4}"/>
              </a:ext>
            </a:extLst>
          </p:cNvPr>
          <p:cNvSpPr txBox="1"/>
          <p:nvPr/>
        </p:nvSpPr>
        <p:spPr>
          <a:xfrm>
            <a:off x="294753" y="4131665"/>
            <a:ext cx="5104564" cy="1200329"/>
          </a:xfrm>
          <a:prstGeom prst="rect">
            <a:avLst/>
          </a:prstGeom>
          <a:noFill/>
        </p:spPr>
        <p:txBody>
          <a:bodyPr wrap="square" rtlCol="0">
            <a:spAutoFit/>
          </a:bodyPr>
          <a:lstStyle/>
          <a:p>
            <a:pPr algn="l"/>
            <a:r>
              <a:rPr lang="en-US" sz="1800" dirty="0">
                <a:latin typeface="Times New Roman" panose="02020603050405020304" pitchFamily="18" charset="0"/>
                <a:cs typeface="Times New Roman" panose="02020603050405020304" pitchFamily="18" charset="0"/>
              </a:rPr>
              <a:t>GUIDE:</a:t>
            </a:r>
          </a:p>
          <a:p>
            <a:pPr algn="l"/>
            <a:r>
              <a:rPr lang="en-US" sz="1800" dirty="0">
                <a:latin typeface="Times New Roman" panose="02020603050405020304" pitchFamily="18" charset="0"/>
                <a:cs typeface="Times New Roman" panose="02020603050405020304" pitchFamily="18" charset="0"/>
              </a:rPr>
              <a:t>Dr. M.LAKSHMI PRASANNA RANI</a:t>
            </a:r>
          </a:p>
          <a:p>
            <a:pPr algn="l"/>
            <a:r>
              <a:rPr lang="en-US" sz="1800" dirty="0">
                <a:latin typeface="Times New Roman" panose="02020603050405020304" pitchFamily="18" charset="0"/>
                <a:cs typeface="Times New Roman" panose="02020603050405020304" pitchFamily="18" charset="0"/>
              </a:rPr>
              <a:t>M.TECH, Ph.D.</a:t>
            </a:r>
          </a:p>
          <a:p>
            <a:pPr algn="l"/>
            <a:r>
              <a:rPr lang="en-US" sz="1800" dirty="0">
                <a:latin typeface="Times New Roman" panose="02020603050405020304" pitchFamily="18" charset="0"/>
                <a:cs typeface="Times New Roman" panose="02020603050405020304" pitchFamily="18" charset="0"/>
              </a:rPr>
              <a:t>DEPT OF ECE</a:t>
            </a:r>
          </a:p>
        </p:txBody>
      </p:sp>
      <p:sp>
        <p:nvSpPr>
          <p:cNvPr id="5" name="TextBox 4">
            <a:extLst>
              <a:ext uri="{FF2B5EF4-FFF2-40B4-BE49-F238E27FC236}">
                <a16:creationId xmlns:a16="http://schemas.microsoft.com/office/drawing/2014/main" id="{611CAE7A-0CB0-7E13-950C-79CFF85F1D7C}"/>
              </a:ext>
            </a:extLst>
          </p:cNvPr>
          <p:cNvSpPr txBox="1"/>
          <p:nvPr/>
        </p:nvSpPr>
        <p:spPr>
          <a:xfrm>
            <a:off x="1642906" y="532975"/>
            <a:ext cx="9867481" cy="461665"/>
          </a:xfrm>
          <a:prstGeom prst="rect">
            <a:avLst/>
          </a:prstGeom>
          <a:noFill/>
        </p:spPr>
        <p:txBody>
          <a:bodyPr wrap="square" rtlCol="0">
            <a:spAutoFit/>
          </a:bodyPr>
          <a:lstStyle/>
          <a:p>
            <a:pPr algn="ctr"/>
            <a:r>
              <a:rPr lang="en-US" sz="2400" dirty="0"/>
              <a:t>MAHARAJ VIJAYARAM GAJAPATHI RAJ COLLEGE OF ENGINEERING</a:t>
            </a:r>
            <a:endParaRPr lang="en-IN" sz="2400" dirty="0"/>
          </a:p>
        </p:txBody>
      </p:sp>
      <p:sp>
        <p:nvSpPr>
          <p:cNvPr id="7" name="TextBox 6">
            <a:extLst>
              <a:ext uri="{FF2B5EF4-FFF2-40B4-BE49-F238E27FC236}">
                <a16:creationId xmlns:a16="http://schemas.microsoft.com/office/drawing/2014/main" id="{A6125709-2098-A8BD-B1BF-87F77CE868BB}"/>
              </a:ext>
            </a:extLst>
          </p:cNvPr>
          <p:cNvSpPr txBox="1"/>
          <p:nvPr/>
        </p:nvSpPr>
        <p:spPr>
          <a:xfrm>
            <a:off x="4828232" y="1209150"/>
            <a:ext cx="3496827" cy="461665"/>
          </a:xfrm>
          <a:prstGeom prst="rect">
            <a:avLst/>
          </a:prstGeom>
          <a:noFill/>
        </p:spPr>
        <p:txBody>
          <a:bodyPr wrap="square" rtlCol="0">
            <a:spAutoFit/>
          </a:bodyPr>
          <a:lstStyle/>
          <a:p>
            <a:pPr algn="ctr"/>
            <a:r>
              <a:rPr lang="en-US" sz="2400" dirty="0"/>
              <a:t>MINI PROJECT</a:t>
            </a:r>
            <a:endParaRPr lang="en-IN" sz="2400" dirty="0"/>
          </a:p>
        </p:txBody>
      </p:sp>
      <p:sp>
        <p:nvSpPr>
          <p:cNvPr id="8" name="TextBox 7">
            <a:extLst>
              <a:ext uri="{FF2B5EF4-FFF2-40B4-BE49-F238E27FC236}">
                <a16:creationId xmlns:a16="http://schemas.microsoft.com/office/drawing/2014/main" id="{6F8230BC-823B-C9EB-5DB4-22E88C30F506}"/>
              </a:ext>
            </a:extLst>
          </p:cNvPr>
          <p:cNvSpPr txBox="1"/>
          <p:nvPr/>
        </p:nvSpPr>
        <p:spPr>
          <a:xfrm>
            <a:off x="7549662" y="4211380"/>
            <a:ext cx="4498312" cy="1477328"/>
          </a:xfrm>
          <a:prstGeom prst="rect">
            <a:avLst/>
          </a:prstGeom>
          <a:noFill/>
        </p:spPr>
        <p:txBody>
          <a:bodyPr wrap="square" rtlCol="0">
            <a:spAutoFit/>
          </a:bodyPr>
          <a:lstStyle/>
          <a:p>
            <a:r>
              <a:rPr lang="en-IN" dirty="0"/>
              <a:t>BY:</a:t>
            </a:r>
          </a:p>
          <a:p>
            <a:r>
              <a:rPr lang="en-IN" dirty="0"/>
              <a:t>23335A0414 - POKURI SIVA SAI KRISHNA 22331A04H0 - TENTU VARSHITHA 22331404D8 - POTINA VASANTHA 22331A04J2 - KARANAM JAYALAKSHM</a:t>
            </a:r>
          </a:p>
        </p:txBody>
      </p:sp>
    </p:spTree>
    <p:extLst>
      <p:ext uri="{BB962C8B-B14F-4D97-AF65-F5344CB8AC3E}">
        <p14:creationId xmlns:p14="http://schemas.microsoft.com/office/powerpoint/2010/main" val="1543647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11896-6DC1-E290-3BA8-1813A41792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6F0FD-FDE9-74FC-FEF2-35982857222D}"/>
              </a:ext>
            </a:extLst>
          </p:cNvPr>
          <p:cNvSpPr>
            <a:spLocks noGrp="1"/>
          </p:cNvSpPr>
          <p:nvPr>
            <p:ph type="title"/>
          </p:nvPr>
        </p:nvSpPr>
        <p:spPr/>
        <p:txBody>
          <a:bodyPr/>
          <a:lstStyle/>
          <a:p>
            <a:r>
              <a:rPr lang="en-IN" b="1" dirty="0"/>
              <a:t>Algorithms Used</a:t>
            </a:r>
            <a:endParaRPr lang="en-IN" dirty="0"/>
          </a:p>
        </p:txBody>
      </p:sp>
      <p:sp>
        <p:nvSpPr>
          <p:cNvPr id="7" name="Picture Placeholder 6">
            <a:extLst>
              <a:ext uri="{FF2B5EF4-FFF2-40B4-BE49-F238E27FC236}">
                <a16:creationId xmlns:a16="http://schemas.microsoft.com/office/drawing/2014/main" id="{49773A66-A715-DE98-6007-B9F9A3933954}"/>
              </a:ext>
            </a:extLst>
          </p:cNvPr>
          <p:cNvSpPr>
            <a:spLocks noGrp="1"/>
          </p:cNvSpPr>
          <p:nvPr>
            <p:ph type="pic" idx="1"/>
          </p:nvPr>
        </p:nvSpPr>
        <p:spPr/>
        <p:txBody>
          <a:bodyPr/>
          <a:lstStyle/>
          <a:p>
            <a:endParaRPr lang="en-IN"/>
          </a:p>
        </p:txBody>
      </p:sp>
      <p:sp>
        <p:nvSpPr>
          <p:cNvPr id="3" name="Content Placeholder 2">
            <a:extLst>
              <a:ext uri="{FF2B5EF4-FFF2-40B4-BE49-F238E27FC236}">
                <a16:creationId xmlns:a16="http://schemas.microsoft.com/office/drawing/2014/main" id="{BB58B85B-E69F-905C-0F11-F548BD62EC23}"/>
              </a:ext>
            </a:extLst>
          </p:cNvPr>
          <p:cNvSpPr>
            <a:spLocks noGrp="1"/>
          </p:cNvSpPr>
          <p:nvPr>
            <p:ph type="body" sz="half" idx="2"/>
          </p:nvPr>
        </p:nvSpPr>
        <p:spPr/>
        <p:txBody>
          <a:bodyPr>
            <a:normAutofit fontScale="85000" lnSpcReduction="10000"/>
          </a:bodyPr>
          <a:lstStyle/>
          <a:p>
            <a:r>
              <a:rPr lang="en-IN" dirty="0"/>
              <a:t>Decision Tree Classifier 🌳:</a:t>
            </a:r>
          </a:p>
          <a:p>
            <a:r>
              <a:rPr lang="en-US" dirty="0"/>
              <a:t>A decision tree splits the data into smaller groups based on conditions.</a:t>
            </a:r>
          </a:p>
          <a:p>
            <a:r>
              <a:rPr lang="en-US" dirty="0"/>
              <a:t>Works like a flowchart, where each decision leads to a different outcome.</a:t>
            </a:r>
          </a:p>
          <a:p>
            <a:r>
              <a:rPr lang="en-US" dirty="0"/>
              <a:t>Easy to understand but can overfit the data.</a:t>
            </a:r>
            <a:endParaRPr lang="en-IN" dirty="0"/>
          </a:p>
        </p:txBody>
      </p:sp>
      <p:sp>
        <p:nvSpPr>
          <p:cNvPr id="4" name="Date Placeholder 3">
            <a:extLst>
              <a:ext uri="{FF2B5EF4-FFF2-40B4-BE49-F238E27FC236}">
                <a16:creationId xmlns:a16="http://schemas.microsoft.com/office/drawing/2014/main" id="{976EB938-AF1C-54CB-66FC-76619BDF2FDE}"/>
              </a:ext>
            </a:extLst>
          </p:cNvPr>
          <p:cNvSpPr>
            <a:spLocks noGrp="1"/>
          </p:cNvSpPr>
          <p:nvPr>
            <p:ph type="dt" sz="half" idx="10"/>
          </p:nvPr>
        </p:nvSpPr>
        <p:spPr/>
        <p:txBody>
          <a:bodyPr/>
          <a:lstStyle/>
          <a:p>
            <a:fld id="{49F753D7-21B8-4425-AA44-E90BF8C9EB64}" type="datetime1">
              <a:rPr lang="en-US" smtClean="0"/>
              <a:t>4/16/2025</a:t>
            </a:fld>
            <a:endParaRPr lang="en-US"/>
          </a:p>
        </p:txBody>
      </p:sp>
      <p:sp>
        <p:nvSpPr>
          <p:cNvPr id="5" name="Footer Placeholder 4">
            <a:extLst>
              <a:ext uri="{FF2B5EF4-FFF2-40B4-BE49-F238E27FC236}">
                <a16:creationId xmlns:a16="http://schemas.microsoft.com/office/drawing/2014/main" id="{2DB61771-DD88-C10E-26D6-F81541EC1CA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BB39C5F-8D33-4B67-57CD-140FB328E40B}"/>
              </a:ext>
            </a:extLst>
          </p:cNvPr>
          <p:cNvSpPr>
            <a:spLocks noGrp="1"/>
          </p:cNvSpPr>
          <p:nvPr>
            <p:ph type="sldNum" sz="quarter" idx="12"/>
          </p:nvPr>
        </p:nvSpPr>
        <p:spPr/>
        <p:txBody>
          <a:bodyPr/>
          <a:lstStyle/>
          <a:p>
            <a:fld id="{70C12960-6E85-460F-B6E3-5B82CB31AF3D}" type="slidenum">
              <a:rPr lang="en-US" smtClean="0"/>
              <a:t>10</a:t>
            </a:fld>
            <a:endParaRPr lang="en-US"/>
          </a:p>
        </p:txBody>
      </p:sp>
      <p:pic>
        <p:nvPicPr>
          <p:cNvPr id="9" name="Picture 8">
            <a:extLst>
              <a:ext uri="{FF2B5EF4-FFF2-40B4-BE49-F238E27FC236}">
                <a16:creationId xmlns:a16="http://schemas.microsoft.com/office/drawing/2014/main" id="{FCC5A5F7-0A6D-4960-0480-C64838120FD3}"/>
              </a:ext>
            </a:extLst>
          </p:cNvPr>
          <p:cNvPicPr>
            <a:picLocks noChangeAspect="1"/>
          </p:cNvPicPr>
          <p:nvPr/>
        </p:nvPicPr>
        <p:blipFill>
          <a:blip r:embed="rId2"/>
          <a:stretch>
            <a:fillRect/>
          </a:stretch>
        </p:blipFill>
        <p:spPr>
          <a:xfrm>
            <a:off x="7985796" y="1539219"/>
            <a:ext cx="3068356" cy="3032971"/>
          </a:xfrm>
          <a:prstGeom prst="rect">
            <a:avLst/>
          </a:prstGeom>
        </p:spPr>
      </p:pic>
    </p:spTree>
    <p:extLst>
      <p:ext uri="{BB962C8B-B14F-4D97-AF65-F5344CB8AC3E}">
        <p14:creationId xmlns:p14="http://schemas.microsoft.com/office/powerpoint/2010/main" val="254016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721C0-1559-7AE8-5832-D5502A614357}"/>
              </a:ext>
            </a:extLst>
          </p:cNvPr>
          <p:cNvSpPr>
            <a:spLocks noGrp="1"/>
          </p:cNvSpPr>
          <p:nvPr>
            <p:ph type="title"/>
          </p:nvPr>
        </p:nvSpPr>
        <p:spPr/>
        <p:txBody>
          <a:bodyPr/>
          <a:lstStyle/>
          <a:p>
            <a:r>
              <a:rPr lang="en-IN"/>
              <a:t>Random Forest Classifier 🌲🌲</a:t>
            </a:r>
          </a:p>
        </p:txBody>
      </p:sp>
      <p:sp>
        <p:nvSpPr>
          <p:cNvPr id="7" name="Picture Placeholder 6">
            <a:extLst>
              <a:ext uri="{FF2B5EF4-FFF2-40B4-BE49-F238E27FC236}">
                <a16:creationId xmlns:a16="http://schemas.microsoft.com/office/drawing/2014/main" id="{6896FBB0-28D6-B8CB-C667-617016D57943}"/>
              </a:ext>
            </a:extLst>
          </p:cNvPr>
          <p:cNvSpPr>
            <a:spLocks noGrp="1"/>
          </p:cNvSpPr>
          <p:nvPr>
            <p:ph type="pic" idx="1"/>
          </p:nvPr>
        </p:nvSpPr>
        <p:spPr/>
        <p:txBody>
          <a:bodyPr/>
          <a:lstStyle/>
          <a:p>
            <a:endParaRPr lang="en-IN"/>
          </a:p>
        </p:txBody>
      </p:sp>
      <p:sp>
        <p:nvSpPr>
          <p:cNvPr id="3" name="Content Placeholder 2">
            <a:extLst>
              <a:ext uri="{FF2B5EF4-FFF2-40B4-BE49-F238E27FC236}">
                <a16:creationId xmlns:a16="http://schemas.microsoft.com/office/drawing/2014/main" id="{F0BBA4FC-FD08-7C9B-5CB7-3399098CD255}"/>
              </a:ext>
            </a:extLst>
          </p:cNvPr>
          <p:cNvSpPr>
            <a:spLocks noGrp="1"/>
          </p:cNvSpPr>
          <p:nvPr>
            <p:ph type="body" sz="half" idx="2"/>
          </p:nvPr>
        </p:nvSpPr>
        <p:spPr/>
        <p:txBody>
          <a:bodyPr/>
          <a:lstStyle/>
          <a:p>
            <a:r>
              <a:rPr lang="en-US" dirty="0"/>
              <a:t>An improved version of decision trees.</a:t>
            </a:r>
          </a:p>
          <a:p>
            <a:r>
              <a:rPr lang="en-US" dirty="0"/>
              <a:t>Uses multiple trees and takes the average of their results.</a:t>
            </a:r>
          </a:p>
          <a:p>
            <a:r>
              <a:rPr lang="en-US" dirty="0"/>
              <a:t>Reduces overfitting and increases accuracy.</a:t>
            </a:r>
            <a:endParaRPr lang="en-IN" dirty="0"/>
          </a:p>
        </p:txBody>
      </p:sp>
      <p:sp>
        <p:nvSpPr>
          <p:cNvPr id="4" name="Date Placeholder 3">
            <a:extLst>
              <a:ext uri="{FF2B5EF4-FFF2-40B4-BE49-F238E27FC236}">
                <a16:creationId xmlns:a16="http://schemas.microsoft.com/office/drawing/2014/main" id="{942B95EA-889A-729B-2CF3-4396D819D9B9}"/>
              </a:ext>
            </a:extLst>
          </p:cNvPr>
          <p:cNvSpPr>
            <a:spLocks noGrp="1"/>
          </p:cNvSpPr>
          <p:nvPr>
            <p:ph type="dt" sz="half" idx="10"/>
          </p:nvPr>
        </p:nvSpPr>
        <p:spPr/>
        <p:txBody>
          <a:bodyPr/>
          <a:lstStyle/>
          <a:p>
            <a:fld id="{D5FC1003-95A7-450F-B431-3887E96147A2}" type="datetime1">
              <a:rPr lang="en-US" smtClean="0"/>
              <a:t>4/16/2025</a:t>
            </a:fld>
            <a:endParaRPr lang="en-US"/>
          </a:p>
        </p:txBody>
      </p:sp>
      <p:sp>
        <p:nvSpPr>
          <p:cNvPr id="5" name="Footer Placeholder 4">
            <a:extLst>
              <a:ext uri="{FF2B5EF4-FFF2-40B4-BE49-F238E27FC236}">
                <a16:creationId xmlns:a16="http://schemas.microsoft.com/office/drawing/2014/main" id="{1457A9C9-A667-98A0-A9C7-39C74993DD6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A449129-C5FF-4D2B-0929-B90EBA735E13}"/>
              </a:ext>
            </a:extLst>
          </p:cNvPr>
          <p:cNvSpPr>
            <a:spLocks noGrp="1"/>
          </p:cNvSpPr>
          <p:nvPr>
            <p:ph type="sldNum" sz="quarter" idx="12"/>
          </p:nvPr>
        </p:nvSpPr>
        <p:spPr/>
        <p:txBody>
          <a:bodyPr/>
          <a:lstStyle/>
          <a:p>
            <a:fld id="{70C12960-6E85-460F-B6E3-5B82CB31AF3D}" type="slidenum">
              <a:rPr lang="en-US" smtClean="0"/>
              <a:t>11</a:t>
            </a:fld>
            <a:endParaRPr lang="en-US"/>
          </a:p>
        </p:txBody>
      </p:sp>
      <p:pic>
        <p:nvPicPr>
          <p:cNvPr id="10" name="Picture 9">
            <a:extLst>
              <a:ext uri="{FF2B5EF4-FFF2-40B4-BE49-F238E27FC236}">
                <a16:creationId xmlns:a16="http://schemas.microsoft.com/office/drawing/2014/main" id="{2C4A679B-787D-2657-3822-B38DB3764BC0}"/>
              </a:ext>
            </a:extLst>
          </p:cNvPr>
          <p:cNvPicPr>
            <a:picLocks noChangeAspect="1"/>
          </p:cNvPicPr>
          <p:nvPr/>
        </p:nvPicPr>
        <p:blipFill>
          <a:blip r:embed="rId2"/>
          <a:stretch>
            <a:fillRect/>
          </a:stretch>
        </p:blipFill>
        <p:spPr>
          <a:xfrm>
            <a:off x="7909470" y="1652827"/>
            <a:ext cx="3221008" cy="3148010"/>
          </a:xfrm>
          <a:prstGeom prst="rect">
            <a:avLst/>
          </a:prstGeom>
        </p:spPr>
      </p:pic>
    </p:spTree>
    <p:extLst>
      <p:ext uri="{BB962C8B-B14F-4D97-AF65-F5344CB8AC3E}">
        <p14:creationId xmlns:p14="http://schemas.microsoft.com/office/powerpoint/2010/main" val="488332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6E560-2809-D74A-1F6F-F70056A3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1DAE1-D351-BCB3-2E42-179378BC2C40}"/>
              </a:ext>
            </a:extLst>
          </p:cNvPr>
          <p:cNvSpPr>
            <a:spLocks noGrp="1"/>
          </p:cNvSpPr>
          <p:nvPr>
            <p:ph type="title"/>
          </p:nvPr>
        </p:nvSpPr>
        <p:spPr/>
        <p:txBody>
          <a:bodyPr/>
          <a:lstStyle/>
          <a:p>
            <a:r>
              <a:rPr lang="en-US" dirty="0"/>
              <a:t>Ensemble Learning (Stacking &amp; Voting) 🏆</a:t>
            </a:r>
            <a:endParaRPr lang="en-IN" dirty="0"/>
          </a:p>
        </p:txBody>
      </p:sp>
      <p:sp>
        <p:nvSpPr>
          <p:cNvPr id="7" name="Picture Placeholder 6">
            <a:extLst>
              <a:ext uri="{FF2B5EF4-FFF2-40B4-BE49-F238E27FC236}">
                <a16:creationId xmlns:a16="http://schemas.microsoft.com/office/drawing/2014/main" id="{CD0EDC44-CC1F-284B-C39E-45E2DD1DD8B3}"/>
              </a:ext>
            </a:extLst>
          </p:cNvPr>
          <p:cNvSpPr>
            <a:spLocks noGrp="1"/>
          </p:cNvSpPr>
          <p:nvPr>
            <p:ph type="pic" idx="1"/>
          </p:nvPr>
        </p:nvSpPr>
        <p:spPr/>
        <p:txBody>
          <a:bodyPr/>
          <a:lstStyle/>
          <a:p>
            <a:endParaRPr lang="en-IN" dirty="0"/>
          </a:p>
        </p:txBody>
      </p:sp>
      <p:sp>
        <p:nvSpPr>
          <p:cNvPr id="3" name="Content Placeholder 2">
            <a:extLst>
              <a:ext uri="{FF2B5EF4-FFF2-40B4-BE49-F238E27FC236}">
                <a16:creationId xmlns:a16="http://schemas.microsoft.com/office/drawing/2014/main" id="{82E84C01-079E-7401-AADC-1EC77D013DC4}"/>
              </a:ext>
            </a:extLst>
          </p:cNvPr>
          <p:cNvSpPr>
            <a:spLocks noGrp="1"/>
          </p:cNvSpPr>
          <p:nvPr>
            <p:ph type="body" sz="half" idx="2"/>
          </p:nvPr>
        </p:nvSpPr>
        <p:spPr/>
        <p:txBody>
          <a:bodyPr>
            <a:normAutofit fontScale="92500"/>
          </a:bodyPr>
          <a:lstStyle/>
          <a:p>
            <a:r>
              <a:rPr lang="en-US" dirty="0"/>
              <a:t>A combination of different models to improve performance.</a:t>
            </a:r>
          </a:p>
          <a:p>
            <a:r>
              <a:rPr lang="en-US" dirty="0"/>
              <a:t>Stacking: Uses different models together and learns from their outputs.</a:t>
            </a:r>
          </a:p>
          <a:p>
            <a:r>
              <a:rPr lang="en-US" dirty="0"/>
              <a:t>Voting: Takes the majority vote from multiple models for final prediction.</a:t>
            </a:r>
            <a:endParaRPr lang="en-IN" dirty="0"/>
          </a:p>
        </p:txBody>
      </p:sp>
      <p:sp>
        <p:nvSpPr>
          <p:cNvPr id="4" name="Date Placeholder 3">
            <a:extLst>
              <a:ext uri="{FF2B5EF4-FFF2-40B4-BE49-F238E27FC236}">
                <a16:creationId xmlns:a16="http://schemas.microsoft.com/office/drawing/2014/main" id="{2D80B7E6-E97C-DB7C-8904-D6A95B6EFC18}"/>
              </a:ext>
            </a:extLst>
          </p:cNvPr>
          <p:cNvSpPr>
            <a:spLocks noGrp="1"/>
          </p:cNvSpPr>
          <p:nvPr>
            <p:ph type="dt" sz="half" idx="10"/>
          </p:nvPr>
        </p:nvSpPr>
        <p:spPr/>
        <p:txBody>
          <a:bodyPr/>
          <a:lstStyle/>
          <a:p>
            <a:fld id="{B3732434-B30D-4037-8172-A971FF4D5A0E}" type="datetime1">
              <a:rPr lang="en-US" smtClean="0"/>
              <a:t>4/16/2025</a:t>
            </a:fld>
            <a:endParaRPr lang="en-US"/>
          </a:p>
        </p:txBody>
      </p:sp>
      <p:sp>
        <p:nvSpPr>
          <p:cNvPr id="5" name="Footer Placeholder 4">
            <a:extLst>
              <a:ext uri="{FF2B5EF4-FFF2-40B4-BE49-F238E27FC236}">
                <a16:creationId xmlns:a16="http://schemas.microsoft.com/office/drawing/2014/main" id="{0D5CB5F4-01BD-FCCB-F842-EF5018D8158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97E32DD-2C3F-6A23-7340-E3C286143303}"/>
              </a:ext>
            </a:extLst>
          </p:cNvPr>
          <p:cNvSpPr>
            <a:spLocks noGrp="1"/>
          </p:cNvSpPr>
          <p:nvPr>
            <p:ph type="sldNum" sz="quarter" idx="12"/>
          </p:nvPr>
        </p:nvSpPr>
        <p:spPr/>
        <p:txBody>
          <a:bodyPr/>
          <a:lstStyle/>
          <a:p>
            <a:fld id="{70C12960-6E85-460F-B6E3-5B82CB31AF3D}" type="slidenum">
              <a:rPr lang="en-US" smtClean="0"/>
              <a:t>12</a:t>
            </a:fld>
            <a:endParaRPr lang="en-US"/>
          </a:p>
        </p:txBody>
      </p:sp>
      <p:pic>
        <p:nvPicPr>
          <p:cNvPr id="9" name="Picture 8">
            <a:extLst>
              <a:ext uri="{FF2B5EF4-FFF2-40B4-BE49-F238E27FC236}">
                <a16:creationId xmlns:a16="http://schemas.microsoft.com/office/drawing/2014/main" id="{3F8D7C90-0E95-7D63-D4FA-625A27867DF4}"/>
              </a:ext>
            </a:extLst>
          </p:cNvPr>
          <p:cNvPicPr>
            <a:picLocks noChangeAspect="1"/>
          </p:cNvPicPr>
          <p:nvPr/>
        </p:nvPicPr>
        <p:blipFill>
          <a:blip r:embed="rId2"/>
          <a:stretch>
            <a:fillRect/>
          </a:stretch>
        </p:blipFill>
        <p:spPr>
          <a:xfrm>
            <a:off x="8124389" y="1938431"/>
            <a:ext cx="2890418" cy="2415122"/>
          </a:xfrm>
          <a:prstGeom prst="rect">
            <a:avLst/>
          </a:prstGeom>
        </p:spPr>
      </p:pic>
    </p:spTree>
    <p:extLst>
      <p:ext uri="{BB962C8B-B14F-4D97-AF65-F5344CB8AC3E}">
        <p14:creationId xmlns:p14="http://schemas.microsoft.com/office/powerpoint/2010/main" val="792595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A1731-8AB7-3C79-EA62-BC82104AD338}"/>
              </a:ext>
            </a:extLst>
          </p:cNvPr>
          <p:cNvSpPr>
            <a:spLocks noGrp="1"/>
          </p:cNvSpPr>
          <p:nvPr>
            <p:ph type="title"/>
          </p:nvPr>
        </p:nvSpPr>
        <p:spPr/>
        <p:txBody>
          <a:bodyPr/>
          <a:lstStyle/>
          <a:p>
            <a:r>
              <a:rPr lang="en-IN" dirty="0" err="1"/>
              <a:t>XGBoost</a:t>
            </a:r>
            <a:r>
              <a:rPr lang="en-IN" dirty="0"/>
              <a:t> (Extreme Gradient Boosting) 🚀</a:t>
            </a:r>
          </a:p>
        </p:txBody>
      </p:sp>
      <p:sp>
        <p:nvSpPr>
          <p:cNvPr id="7" name="Picture Placeholder 6">
            <a:extLst>
              <a:ext uri="{FF2B5EF4-FFF2-40B4-BE49-F238E27FC236}">
                <a16:creationId xmlns:a16="http://schemas.microsoft.com/office/drawing/2014/main" id="{80A4CE66-57AD-5FDC-EF9B-2433F2B98519}"/>
              </a:ext>
            </a:extLst>
          </p:cNvPr>
          <p:cNvSpPr>
            <a:spLocks noGrp="1"/>
          </p:cNvSpPr>
          <p:nvPr>
            <p:ph type="pic" idx="1"/>
          </p:nvPr>
        </p:nvSpPr>
        <p:spPr/>
        <p:txBody>
          <a:bodyPr/>
          <a:lstStyle/>
          <a:p>
            <a:endParaRPr lang="en-IN"/>
          </a:p>
        </p:txBody>
      </p:sp>
      <p:sp>
        <p:nvSpPr>
          <p:cNvPr id="3" name="Content Placeholder 2">
            <a:extLst>
              <a:ext uri="{FF2B5EF4-FFF2-40B4-BE49-F238E27FC236}">
                <a16:creationId xmlns:a16="http://schemas.microsoft.com/office/drawing/2014/main" id="{B0016C24-F2C8-9602-BE07-B5FA93AF7A1F}"/>
              </a:ext>
            </a:extLst>
          </p:cNvPr>
          <p:cNvSpPr>
            <a:spLocks noGrp="1"/>
          </p:cNvSpPr>
          <p:nvPr>
            <p:ph type="body" sz="half" idx="2"/>
          </p:nvPr>
        </p:nvSpPr>
        <p:spPr/>
        <p:txBody>
          <a:bodyPr/>
          <a:lstStyle/>
          <a:p>
            <a:r>
              <a:rPr lang="en-US" dirty="0"/>
              <a:t>A boosting algorithm that improves weak models over multiple iterations.</a:t>
            </a:r>
          </a:p>
          <a:p>
            <a:r>
              <a:rPr lang="en-US" dirty="0"/>
              <a:t>Optimized for speed and performance.</a:t>
            </a:r>
          </a:p>
          <a:p>
            <a:r>
              <a:rPr lang="en-US" dirty="0"/>
              <a:t>We used </a:t>
            </a:r>
            <a:r>
              <a:rPr lang="en-US" dirty="0" err="1"/>
              <a:t>Optuna</a:t>
            </a:r>
            <a:r>
              <a:rPr lang="en-US" dirty="0"/>
              <a:t> for hyperparameter tuning to get the best accuracy.</a:t>
            </a:r>
            <a:endParaRPr lang="en-IN" dirty="0"/>
          </a:p>
        </p:txBody>
      </p:sp>
      <p:sp>
        <p:nvSpPr>
          <p:cNvPr id="4" name="Date Placeholder 3">
            <a:extLst>
              <a:ext uri="{FF2B5EF4-FFF2-40B4-BE49-F238E27FC236}">
                <a16:creationId xmlns:a16="http://schemas.microsoft.com/office/drawing/2014/main" id="{2F0D0913-56C3-C529-D949-1487B4B889B4}"/>
              </a:ext>
            </a:extLst>
          </p:cNvPr>
          <p:cNvSpPr>
            <a:spLocks noGrp="1"/>
          </p:cNvSpPr>
          <p:nvPr>
            <p:ph type="dt" sz="half" idx="10"/>
          </p:nvPr>
        </p:nvSpPr>
        <p:spPr/>
        <p:txBody>
          <a:bodyPr/>
          <a:lstStyle/>
          <a:p>
            <a:fld id="{FACC5DDA-4A43-4146-9790-5141841A974C}" type="datetime1">
              <a:rPr lang="en-US" smtClean="0"/>
              <a:t>4/16/2025</a:t>
            </a:fld>
            <a:endParaRPr lang="en-US"/>
          </a:p>
        </p:txBody>
      </p:sp>
      <p:sp>
        <p:nvSpPr>
          <p:cNvPr id="5" name="Footer Placeholder 4">
            <a:extLst>
              <a:ext uri="{FF2B5EF4-FFF2-40B4-BE49-F238E27FC236}">
                <a16:creationId xmlns:a16="http://schemas.microsoft.com/office/drawing/2014/main" id="{778B8DBA-4006-ACC7-78EF-FC6C6C06C82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437D279-E207-732E-AAD7-70039827357A}"/>
              </a:ext>
            </a:extLst>
          </p:cNvPr>
          <p:cNvSpPr>
            <a:spLocks noGrp="1"/>
          </p:cNvSpPr>
          <p:nvPr>
            <p:ph type="sldNum" sz="quarter" idx="12"/>
          </p:nvPr>
        </p:nvSpPr>
        <p:spPr/>
        <p:txBody>
          <a:bodyPr/>
          <a:lstStyle/>
          <a:p>
            <a:fld id="{70C12960-6E85-460F-B6E3-5B82CB31AF3D}" type="slidenum">
              <a:rPr lang="en-US" smtClean="0"/>
              <a:t>13</a:t>
            </a:fld>
            <a:endParaRPr lang="en-US"/>
          </a:p>
        </p:txBody>
      </p:sp>
      <p:pic>
        <p:nvPicPr>
          <p:cNvPr id="8" name="Picture 7">
            <a:extLst>
              <a:ext uri="{FF2B5EF4-FFF2-40B4-BE49-F238E27FC236}">
                <a16:creationId xmlns:a16="http://schemas.microsoft.com/office/drawing/2014/main" id="{180780C9-599B-019E-37D6-E78644E2C06F}"/>
              </a:ext>
            </a:extLst>
          </p:cNvPr>
          <p:cNvPicPr>
            <a:picLocks noChangeAspect="1"/>
          </p:cNvPicPr>
          <p:nvPr/>
        </p:nvPicPr>
        <p:blipFill>
          <a:blip r:embed="rId2"/>
          <a:stretch>
            <a:fillRect/>
          </a:stretch>
        </p:blipFill>
        <p:spPr>
          <a:xfrm>
            <a:off x="7976238" y="1580960"/>
            <a:ext cx="3157481" cy="3130064"/>
          </a:xfrm>
          <a:prstGeom prst="rect">
            <a:avLst/>
          </a:prstGeom>
        </p:spPr>
      </p:pic>
    </p:spTree>
    <p:extLst>
      <p:ext uri="{BB962C8B-B14F-4D97-AF65-F5344CB8AC3E}">
        <p14:creationId xmlns:p14="http://schemas.microsoft.com/office/powerpoint/2010/main" val="3754845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F8B5-0FE4-DBA6-22A6-C1BA780E3272}"/>
              </a:ext>
            </a:extLst>
          </p:cNvPr>
          <p:cNvSpPr>
            <a:spLocks noGrp="1"/>
          </p:cNvSpPr>
          <p:nvPr>
            <p:ph type="title"/>
          </p:nvPr>
        </p:nvSpPr>
        <p:spPr/>
        <p:txBody>
          <a:bodyPr/>
          <a:lstStyle/>
          <a:p>
            <a:r>
              <a:rPr lang="en-IN" b="1" dirty="0"/>
              <a:t>Hyperparameter Tuning</a:t>
            </a:r>
            <a:br>
              <a:rPr lang="en-IN" b="1" dirty="0"/>
            </a:br>
            <a:endParaRPr lang="en-IN" dirty="0"/>
          </a:p>
        </p:txBody>
      </p:sp>
      <p:sp>
        <p:nvSpPr>
          <p:cNvPr id="3" name="Content Placeholder 2">
            <a:extLst>
              <a:ext uri="{FF2B5EF4-FFF2-40B4-BE49-F238E27FC236}">
                <a16:creationId xmlns:a16="http://schemas.microsoft.com/office/drawing/2014/main" id="{A7293004-A9B0-133D-88F9-F5F996A531A8}"/>
              </a:ext>
            </a:extLst>
          </p:cNvPr>
          <p:cNvSpPr>
            <a:spLocks noGrp="1"/>
          </p:cNvSpPr>
          <p:nvPr>
            <p:ph idx="1"/>
          </p:nvPr>
        </p:nvSpPr>
        <p:spPr/>
        <p:txBody>
          <a:bodyPr/>
          <a:lstStyle/>
          <a:p>
            <a:r>
              <a:rPr lang="en-US" dirty="0"/>
              <a:t>We used </a:t>
            </a:r>
            <a:r>
              <a:rPr lang="en-US" dirty="0" err="1"/>
              <a:t>Optuna</a:t>
            </a:r>
            <a:r>
              <a:rPr lang="en-US" dirty="0"/>
              <a:t> for efficient hyperparameter tuning of the </a:t>
            </a:r>
            <a:r>
              <a:rPr lang="en-US" dirty="0" err="1"/>
              <a:t>XGBoost</a:t>
            </a:r>
            <a:r>
              <a:rPr lang="en-US" dirty="0"/>
              <a:t> model.</a:t>
            </a:r>
          </a:p>
          <a:p>
            <a:r>
              <a:rPr lang="en-US" dirty="0"/>
              <a:t>By running 75 trials, we identified the optimal parameters that improved model accuracy.</a:t>
            </a:r>
          </a:p>
          <a:p>
            <a:r>
              <a:rPr lang="en-US" dirty="0"/>
              <a:t>This automated process helped us achieve the best results with reduced computational time.</a:t>
            </a:r>
            <a:endParaRPr lang="en-IN" dirty="0"/>
          </a:p>
        </p:txBody>
      </p:sp>
      <p:sp>
        <p:nvSpPr>
          <p:cNvPr id="4" name="Date Placeholder 3">
            <a:extLst>
              <a:ext uri="{FF2B5EF4-FFF2-40B4-BE49-F238E27FC236}">
                <a16:creationId xmlns:a16="http://schemas.microsoft.com/office/drawing/2014/main" id="{4D3355B7-8262-4AF7-3298-34F8A17C2A15}"/>
              </a:ext>
            </a:extLst>
          </p:cNvPr>
          <p:cNvSpPr>
            <a:spLocks noGrp="1"/>
          </p:cNvSpPr>
          <p:nvPr>
            <p:ph type="dt" sz="half" idx="10"/>
          </p:nvPr>
        </p:nvSpPr>
        <p:spPr/>
        <p:txBody>
          <a:bodyPr/>
          <a:lstStyle/>
          <a:p>
            <a:fld id="{8CC3E8A3-CDDC-4645-8AF2-52105231E868}" type="datetime1">
              <a:rPr lang="en-US" smtClean="0"/>
              <a:t>4/16/2025</a:t>
            </a:fld>
            <a:endParaRPr lang="en-US"/>
          </a:p>
        </p:txBody>
      </p:sp>
      <p:sp>
        <p:nvSpPr>
          <p:cNvPr id="5" name="Footer Placeholder 4">
            <a:extLst>
              <a:ext uri="{FF2B5EF4-FFF2-40B4-BE49-F238E27FC236}">
                <a16:creationId xmlns:a16="http://schemas.microsoft.com/office/drawing/2014/main" id="{96869C69-2B88-2045-0E64-3E984DAD1B5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B5C8E5B-31DF-1F94-865F-4E11E0D4DEC9}"/>
              </a:ext>
            </a:extLst>
          </p:cNvPr>
          <p:cNvSpPr>
            <a:spLocks noGrp="1"/>
          </p:cNvSpPr>
          <p:nvPr>
            <p:ph type="sldNum" sz="quarter" idx="12"/>
          </p:nvPr>
        </p:nvSpPr>
        <p:spPr/>
        <p:txBody>
          <a:bodyPr/>
          <a:lstStyle/>
          <a:p>
            <a:fld id="{70C12960-6E85-460F-B6E3-5B82CB31AF3D}" type="slidenum">
              <a:rPr lang="en-US" smtClean="0"/>
              <a:t>14</a:t>
            </a:fld>
            <a:endParaRPr lang="en-US"/>
          </a:p>
        </p:txBody>
      </p:sp>
    </p:spTree>
    <p:extLst>
      <p:ext uri="{BB962C8B-B14F-4D97-AF65-F5344CB8AC3E}">
        <p14:creationId xmlns:p14="http://schemas.microsoft.com/office/powerpoint/2010/main" val="4234366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C579E-3E1E-CFDD-7E1D-5F93A25A304A}"/>
              </a:ext>
            </a:extLst>
          </p:cNvPr>
          <p:cNvSpPr>
            <a:spLocks noGrp="1"/>
          </p:cNvSpPr>
          <p:nvPr>
            <p:ph type="title"/>
          </p:nvPr>
        </p:nvSpPr>
        <p:spPr/>
        <p:txBody>
          <a:bodyPr/>
          <a:lstStyle/>
          <a:p>
            <a:r>
              <a:rPr lang="en-IN" dirty="0"/>
              <a:t>Comparison of Models</a:t>
            </a:r>
          </a:p>
        </p:txBody>
      </p:sp>
      <p:graphicFrame>
        <p:nvGraphicFramePr>
          <p:cNvPr id="7" name="Content Placeholder 6">
            <a:extLst>
              <a:ext uri="{FF2B5EF4-FFF2-40B4-BE49-F238E27FC236}">
                <a16:creationId xmlns:a16="http://schemas.microsoft.com/office/drawing/2014/main" id="{AFBDC36B-8370-AA79-345D-8DE8BE2E55E9}"/>
              </a:ext>
            </a:extLst>
          </p:cNvPr>
          <p:cNvGraphicFramePr>
            <a:graphicFrameLocks noGrp="1"/>
          </p:cNvGraphicFramePr>
          <p:nvPr>
            <p:ph idx="1"/>
            <p:extLst>
              <p:ext uri="{D42A27DB-BD31-4B8C-83A1-F6EECF244321}">
                <p14:modId xmlns:p14="http://schemas.microsoft.com/office/powerpoint/2010/main" val="947809878"/>
              </p:ext>
            </p:extLst>
          </p:nvPr>
        </p:nvGraphicFramePr>
        <p:xfrm>
          <a:off x="1371081" y="1489115"/>
          <a:ext cx="9764270" cy="2891205"/>
        </p:xfrm>
        <a:graphic>
          <a:graphicData uri="http://schemas.openxmlformats.org/drawingml/2006/table">
            <a:tbl>
              <a:tblPr firstRow="1" bandRow="1">
                <a:tableStyleId>{5C22544A-7EE6-4342-B048-85BDC9FD1C3A}</a:tableStyleId>
              </a:tblPr>
              <a:tblGrid>
                <a:gridCol w="1952854">
                  <a:extLst>
                    <a:ext uri="{9D8B030D-6E8A-4147-A177-3AD203B41FA5}">
                      <a16:colId xmlns:a16="http://schemas.microsoft.com/office/drawing/2014/main" val="3094786191"/>
                    </a:ext>
                  </a:extLst>
                </a:gridCol>
                <a:gridCol w="1952854">
                  <a:extLst>
                    <a:ext uri="{9D8B030D-6E8A-4147-A177-3AD203B41FA5}">
                      <a16:colId xmlns:a16="http://schemas.microsoft.com/office/drawing/2014/main" val="1196754073"/>
                    </a:ext>
                  </a:extLst>
                </a:gridCol>
                <a:gridCol w="1952854">
                  <a:extLst>
                    <a:ext uri="{9D8B030D-6E8A-4147-A177-3AD203B41FA5}">
                      <a16:colId xmlns:a16="http://schemas.microsoft.com/office/drawing/2014/main" val="2838698343"/>
                    </a:ext>
                  </a:extLst>
                </a:gridCol>
                <a:gridCol w="1952854">
                  <a:extLst>
                    <a:ext uri="{9D8B030D-6E8A-4147-A177-3AD203B41FA5}">
                      <a16:colId xmlns:a16="http://schemas.microsoft.com/office/drawing/2014/main" val="784635560"/>
                    </a:ext>
                  </a:extLst>
                </a:gridCol>
                <a:gridCol w="1952854">
                  <a:extLst>
                    <a:ext uri="{9D8B030D-6E8A-4147-A177-3AD203B41FA5}">
                      <a16:colId xmlns:a16="http://schemas.microsoft.com/office/drawing/2014/main" val="972416616"/>
                    </a:ext>
                  </a:extLst>
                </a:gridCol>
              </a:tblGrid>
              <a:tr h="450225">
                <a:tc>
                  <a:txBody>
                    <a:bodyPr/>
                    <a:lstStyle/>
                    <a:p>
                      <a:pPr fontAlgn="t" latinLnBrk="0"/>
                      <a:r>
                        <a:rPr lang="en-IN" b="0" dirty="0">
                          <a:effectLst/>
                        </a:rPr>
                        <a:t>Algorithm</a:t>
                      </a:r>
                    </a:p>
                  </a:txBody>
                  <a:tcPr/>
                </a:tc>
                <a:tc>
                  <a:txBody>
                    <a:bodyPr/>
                    <a:lstStyle/>
                    <a:p>
                      <a:pPr fontAlgn="t" latinLnBrk="0"/>
                      <a:r>
                        <a:rPr lang="en-IN" b="0">
                          <a:effectLst/>
                        </a:rPr>
                        <a:t>Accuracy</a:t>
                      </a:r>
                    </a:p>
                  </a:txBody>
                  <a:tcPr/>
                </a:tc>
                <a:tc>
                  <a:txBody>
                    <a:bodyPr/>
                    <a:lstStyle/>
                    <a:p>
                      <a:pPr fontAlgn="t" latinLnBrk="0"/>
                      <a:r>
                        <a:rPr lang="en-IN" b="0">
                          <a:effectLst/>
                        </a:rPr>
                        <a:t>Precision</a:t>
                      </a:r>
                    </a:p>
                  </a:txBody>
                  <a:tcPr/>
                </a:tc>
                <a:tc>
                  <a:txBody>
                    <a:bodyPr/>
                    <a:lstStyle/>
                    <a:p>
                      <a:pPr fontAlgn="t" latinLnBrk="0"/>
                      <a:r>
                        <a:rPr lang="en-IN" b="0">
                          <a:effectLst/>
                        </a:rPr>
                        <a:t>F1 Score</a:t>
                      </a:r>
                    </a:p>
                  </a:txBody>
                  <a:tcPr/>
                </a:tc>
                <a:tc>
                  <a:txBody>
                    <a:bodyPr/>
                    <a:lstStyle/>
                    <a:p>
                      <a:pPr fontAlgn="t" latinLnBrk="0"/>
                      <a:r>
                        <a:rPr lang="en-IN" b="0">
                          <a:effectLst/>
                        </a:rPr>
                        <a:t>Recall</a:t>
                      </a:r>
                    </a:p>
                  </a:txBody>
                  <a:tcPr/>
                </a:tc>
                <a:extLst>
                  <a:ext uri="{0D108BD9-81ED-4DB2-BD59-A6C34878D82A}">
                    <a16:rowId xmlns:a16="http://schemas.microsoft.com/office/drawing/2014/main" val="1922143311"/>
                  </a:ext>
                </a:extLst>
              </a:tr>
              <a:tr h="450225">
                <a:tc>
                  <a:txBody>
                    <a:bodyPr/>
                    <a:lstStyle/>
                    <a:p>
                      <a:pPr fontAlgn="base" latinLnBrk="0"/>
                      <a:r>
                        <a:rPr lang="en-IN">
                          <a:effectLst/>
                        </a:rPr>
                        <a:t>XGBoost</a:t>
                      </a:r>
                    </a:p>
                  </a:txBody>
                  <a:tcPr anchor="ctr"/>
                </a:tc>
                <a:tc>
                  <a:txBody>
                    <a:bodyPr/>
                    <a:lstStyle/>
                    <a:p>
                      <a:pPr fontAlgn="base" latinLnBrk="0"/>
                      <a:r>
                        <a:rPr lang="en-IN" dirty="0">
                          <a:effectLst/>
                        </a:rPr>
                        <a:t>0.90</a:t>
                      </a:r>
                    </a:p>
                  </a:txBody>
                  <a:tcPr anchor="ctr"/>
                </a:tc>
                <a:tc>
                  <a:txBody>
                    <a:bodyPr/>
                    <a:lstStyle/>
                    <a:p>
                      <a:pPr fontAlgn="base" latinLnBrk="0"/>
                      <a:r>
                        <a:rPr lang="en-IN">
                          <a:effectLst/>
                        </a:rPr>
                        <a:t>0.84</a:t>
                      </a:r>
                    </a:p>
                  </a:txBody>
                  <a:tcPr anchor="ctr"/>
                </a:tc>
                <a:tc>
                  <a:txBody>
                    <a:bodyPr/>
                    <a:lstStyle/>
                    <a:p>
                      <a:pPr fontAlgn="base" latinLnBrk="0"/>
                      <a:r>
                        <a:rPr lang="en-IN">
                          <a:effectLst/>
                        </a:rPr>
                        <a:t>0.88</a:t>
                      </a:r>
                    </a:p>
                  </a:txBody>
                  <a:tcPr anchor="ctr"/>
                </a:tc>
                <a:tc>
                  <a:txBody>
                    <a:bodyPr/>
                    <a:lstStyle/>
                    <a:p>
                      <a:pPr fontAlgn="base" latinLnBrk="0"/>
                      <a:r>
                        <a:rPr lang="en-IN">
                          <a:effectLst/>
                        </a:rPr>
                        <a:t>0.93</a:t>
                      </a:r>
                    </a:p>
                  </a:txBody>
                  <a:tcPr anchor="ctr"/>
                </a:tc>
                <a:extLst>
                  <a:ext uri="{0D108BD9-81ED-4DB2-BD59-A6C34878D82A}">
                    <a16:rowId xmlns:a16="http://schemas.microsoft.com/office/drawing/2014/main" val="821527736"/>
                  </a:ext>
                </a:extLst>
              </a:tr>
              <a:tr h="450225">
                <a:tc>
                  <a:txBody>
                    <a:bodyPr/>
                    <a:lstStyle/>
                    <a:p>
                      <a:pPr fontAlgn="base" latinLnBrk="0"/>
                      <a:r>
                        <a:rPr lang="en-IN">
                          <a:effectLst/>
                        </a:rPr>
                        <a:t>Ensemble Learning</a:t>
                      </a:r>
                    </a:p>
                  </a:txBody>
                  <a:tcPr anchor="ctr"/>
                </a:tc>
                <a:tc>
                  <a:txBody>
                    <a:bodyPr/>
                    <a:lstStyle/>
                    <a:p>
                      <a:pPr fontAlgn="base" latinLnBrk="0"/>
                      <a:r>
                        <a:rPr lang="en-IN">
                          <a:effectLst/>
                        </a:rPr>
                        <a:t>0.846</a:t>
                      </a:r>
                    </a:p>
                  </a:txBody>
                  <a:tcPr anchor="ctr"/>
                </a:tc>
                <a:tc>
                  <a:txBody>
                    <a:bodyPr/>
                    <a:lstStyle/>
                    <a:p>
                      <a:pPr fontAlgn="base" latinLnBrk="0"/>
                      <a:r>
                        <a:rPr lang="en-IN">
                          <a:effectLst/>
                        </a:rPr>
                        <a:t>0.82</a:t>
                      </a:r>
                    </a:p>
                  </a:txBody>
                  <a:tcPr anchor="ctr"/>
                </a:tc>
                <a:tc>
                  <a:txBody>
                    <a:bodyPr/>
                    <a:lstStyle/>
                    <a:p>
                      <a:pPr fontAlgn="base" latinLnBrk="0"/>
                      <a:r>
                        <a:rPr lang="en-IN">
                          <a:effectLst/>
                        </a:rPr>
                        <a:t>0.85</a:t>
                      </a:r>
                    </a:p>
                  </a:txBody>
                  <a:tcPr anchor="ctr"/>
                </a:tc>
                <a:tc>
                  <a:txBody>
                    <a:bodyPr/>
                    <a:lstStyle/>
                    <a:p>
                      <a:pPr fontAlgn="base" latinLnBrk="0"/>
                      <a:r>
                        <a:rPr lang="en-IN">
                          <a:effectLst/>
                        </a:rPr>
                        <a:t>0.89</a:t>
                      </a:r>
                    </a:p>
                  </a:txBody>
                  <a:tcPr anchor="ctr"/>
                </a:tc>
                <a:extLst>
                  <a:ext uri="{0D108BD9-81ED-4DB2-BD59-A6C34878D82A}">
                    <a16:rowId xmlns:a16="http://schemas.microsoft.com/office/drawing/2014/main" val="1721766220"/>
                  </a:ext>
                </a:extLst>
              </a:tr>
              <a:tr h="450225">
                <a:tc>
                  <a:txBody>
                    <a:bodyPr/>
                    <a:lstStyle/>
                    <a:p>
                      <a:pPr fontAlgn="base" latinLnBrk="0"/>
                      <a:r>
                        <a:rPr lang="en-IN">
                          <a:effectLst/>
                        </a:rPr>
                        <a:t>Random Forest</a:t>
                      </a:r>
                    </a:p>
                  </a:txBody>
                  <a:tcPr anchor="ctr"/>
                </a:tc>
                <a:tc>
                  <a:txBody>
                    <a:bodyPr/>
                    <a:lstStyle/>
                    <a:p>
                      <a:pPr fontAlgn="base" latinLnBrk="0"/>
                      <a:r>
                        <a:rPr lang="en-IN">
                          <a:effectLst/>
                        </a:rPr>
                        <a:t>0.757</a:t>
                      </a:r>
                    </a:p>
                  </a:txBody>
                  <a:tcPr anchor="ctr"/>
                </a:tc>
                <a:tc>
                  <a:txBody>
                    <a:bodyPr/>
                    <a:lstStyle/>
                    <a:p>
                      <a:pPr fontAlgn="base" latinLnBrk="0"/>
                      <a:r>
                        <a:rPr lang="en-IN">
                          <a:effectLst/>
                        </a:rPr>
                        <a:t>0.76</a:t>
                      </a:r>
                    </a:p>
                  </a:txBody>
                  <a:tcPr anchor="ctr"/>
                </a:tc>
                <a:tc>
                  <a:txBody>
                    <a:bodyPr/>
                    <a:lstStyle/>
                    <a:p>
                      <a:pPr fontAlgn="base" latinLnBrk="0"/>
                      <a:r>
                        <a:rPr lang="en-IN">
                          <a:effectLst/>
                        </a:rPr>
                        <a:t>0.76</a:t>
                      </a:r>
                    </a:p>
                  </a:txBody>
                  <a:tcPr anchor="ctr"/>
                </a:tc>
                <a:tc>
                  <a:txBody>
                    <a:bodyPr/>
                    <a:lstStyle/>
                    <a:p>
                      <a:pPr fontAlgn="base" latinLnBrk="0"/>
                      <a:r>
                        <a:rPr lang="en-IN">
                          <a:effectLst/>
                        </a:rPr>
                        <a:t>0.77</a:t>
                      </a:r>
                    </a:p>
                  </a:txBody>
                  <a:tcPr anchor="ctr"/>
                </a:tc>
                <a:extLst>
                  <a:ext uri="{0D108BD9-81ED-4DB2-BD59-A6C34878D82A}">
                    <a16:rowId xmlns:a16="http://schemas.microsoft.com/office/drawing/2014/main" val="2226686621"/>
                  </a:ext>
                </a:extLst>
              </a:tr>
              <a:tr h="450225">
                <a:tc>
                  <a:txBody>
                    <a:bodyPr/>
                    <a:lstStyle/>
                    <a:p>
                      <a:pPr fontAlgn="base" latinLnBrk="0"/>
                      <a:r>
                        <a:rPr lang="en-IN">
                          <a:effectLst/>
                        </a:rPr>
                        <a:t>Decision Tree</a:t>
                      </a:r>
                    </a:p>
                  </a:txBody>
                  <a:tcPr anchor="ctr"/>
                </a:tc>
                <a:tc>
                  <a:txBody>
                    <a:bodyPr/>
                    <a:lstStyle/>
                    <a:p>
                      <a:pPr fontAlgn="base" latinLnBrk="0"/>
                      <a:r>
                        <a:rPr lang="en-IN">
                          <a:effectLst/>
                        </a:rPr>
                        <a:t>0.712</a:t>
                      </a:r>
                    </a:p>
                  </a:txBody>
                  <a:tcPr anchor="ctr"/>
                </a:tc>
                <a:tc>
                  <a:txBody>
                    <a:bodyPr/>
                    <a:lstStyle/>
                    <a:p>
                      <a:pPr fontAlgn="base" latinLnBrk="0"/>
                      <a:r>
                        <a:rPr lang="en-IN">
                          <a:effectLst/>
                        </a:rPr>
                        <a:t>0.70</a:t>
                      </a:r>
                    </a:p>
                  </a:txBody>
                  <a:tcPr anchor="ctr"/>
                </a:tc>
                <a:tc>
                  <a:txBody>
                    <a:bodyPr/>
                    <a:lstStyle/>
                    <a:p>
                      <a:pPr fontAlgn="base" latinLnBrk="0"/>
                      <a:r>
                        <a:rPr lang="en-IN">
                          <a:effectLst/>
                        </a:rPr>
                        <a:t>0.71</a:t>
                      </a:r>
                    </a:p>
                  </a:txBody>
                  <a:tcPr anchor="ctr"/>
                </a:tc>
                <a:tc>
                  <a:txBody>
                    <a:bodyPr/>
                    <a:lstStyle/>
                    <a:p>
                      <a:pPr fontAlgn="base" latinLnBrk="0"/>
                      <a:r>
                        <a:rPr lang="en-IN">
                          <a:effectLst/>
                        </a:rPr>
                        <a:t>0.73</a:t>
                      </a:r>
                    </a:p>
                  </a:txBody>
                  <a:tcPr anchor="ctr"/>
                </a:tc>
                <a:extLst>
                  <a:ext uri="{0D108BD9-81ED-4DB2-BD59-A6C34878D82A}">
                    <a16:rowId xmlns:a16="http://schemas.microsoft.com/office/drawing/2014/main" val="1558275280"/>
                  </a:ext>
                </a:extLst>
              </a:tr>
              <a:tr h="450225">
                <a:tc>
                  <a:txBody>
                    <a:bodyPr/>
                    <a:lstStyle/>
                    <a:p>
                      <a:pPr fontAlgn="base" latinLnBrk="0"/>
                      <a:r>
                        <a:rPr lang="en-IN">
                          <a:effectLst/>
                        </a:rPr>
                        <a:t>Logistic Regression</a:t>
                      </a:r>
                    </a:p>
                  </a:txBody>
                  <a:tcPr anchor="ctr"/>
                </a:tc>
                <a:tc>
                  <a:txBody>
                    <a:bodyPr/>
                    <a:lstStyle/>
                    <a:p>
                      <a:pPr fontAlgn="base" latinLnBrk="0"/>
                      <a:r>
                        <a:rPr lang="en-IN">
                          <a:effectLst/>
                        </a:rPr>
                        <a:t>0.802</a:t>
                      </a:r>
                    </a:p>
                  </a:txBody>
                  <a:tcPr anchor="ctr"/>
                </a:tc>
                <a:tc>
                  <a:txBody>
                    <a:bodyPr/>
                    <a:lstStyle/>
                    <a:p>
                      <a:pPr fontAlgn="base" latinLnBrk="0"/>
                      <a:r>
                        <a:rPr lang="en-IN">
                          <a:effectLst/>
                        </a:rPr>
                        <a:t>0.79</a:t>
                      </a:r>
                    </a:p>
                  </a:txBody>
                  <a:tcPr anchor="ctr"/>
                </a:tc>
                <a:tc>
                  <a:txBody>
                    <a:bodyPr/>
                    <a:lstStyle/>
                    <a:p>
                      <a:pPr fontAlgn="base" latinLnBrk="0"/>
                      <a:r>
                        <a:rPr lang="en-IN">
                          <a:effectLst/>
                        </a:rPr>
                        <a:t>0.80</a:t>
                      </a:r>
                    </a:p>
                  </a:txBody>
                  <a:tcPr anchor="ctr"/>
                </a:tc>
                <a:tc>
                  <a:txBody>
                    <a:bodyPr/>
                    <a:lstStyle/>
                    <a:p>
                      <a:pPr fontAlgn="base" latinLnBrk="0"/>
                      <a:r>
                        <a:rPr lang="en-IN" dirty="0">
                          <a:effectLst/>
                        </a:rPr>
                        <a:t>0.83</a:t>
                      </a:r>
                    </a:p>
                  </a:txBody>
                  <a:tcPr anchor="ctr"/>
                </a:tc>
                <a:extLst>
                  <a:ext uri="{0D108BD9-81ED-4DB2-BD59-A6C34878D82A}">
                    <a16:rowId xmlns:a16="http://schemas.microsoft.com/office/drawing/2014/main" val="1187699692"/>
                  </a:ext>
                </a:extLst>
              </a:tr>
            </a:tbl>
          </a:graphicData>
        </a:graphic>
      </p:graphicFrame>
      <p:sp>
        <p:nvSpPr>
          <p:cNvPr id="4" name="Date Placeholder 3">
            <a:extLst>
              <a:ext uri="{FF2B5EF4-FFF2-40B4-BE49-F238E27FC236}">
                <a16:creationId xmlns:a16="http://schemas.microsoft.com/office/drawing/2014/main" id="{7D05C4FA-B2D8-B9A4-7737-68E110307C9C}"/>
              </a:ext>
            </a:extLst>
          </p:cNvPr>
          <p:cNvSpPr>
            <a:spLocks noGrp="1"/>
          </p:cNvSpPr>
          <p:nvPr>
            <p:ph type="dt" sz="half" idx="10"/>
          </p:nvPr>
        </p:nvSpPr>
        <p:spPr/>
        <p:txBody>
          <a:bodyPr/>
          <a:lstStyle/>
          <a:p>
            <a:fld id="{EF8D8281-8EB4-48E1-8040-BD4121087D89}" type="datetime1">
              <a:rPr lang="en-US" smtClean="0"/>
              <a:t>4/16/2025</a:t>
            </a:fld>
            <a:endParaRPr lang="en-US"/>
          </a:p>
        </p:txBody>
      </p:sp>
      <p:sp>
        <p:nvSpPr>
          <p:cNvPr id="5" name="Footer Placeholder 4">
            <a:extLst>
              <a:ext uri="{FF2B5EF4-FFF2-40B4-BE49-F238E27FC236}">
                <a16:creationId xmlns:a16="http://schemas.microsoft.com/office/drawing/2014/main" id="{AD447416-1896-EC39-2220-9015429B93F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8F310CB-412B-D539-12A5-8D76CD7CB3F0}"/>
              </a:ext>
            </a:extLst>
          </p:cNvPr>
          <p:cNvSpPr>
            <a:spLocks noGrp="1"/>
          </p:cNvSpPr>
          <p:nvPr>
            <p:ph type="sldNum" sz="quarter" idx="12"/>
          </p:nvPr>
        </p:nvSpPr>
        <p:spPr/>
        <p:txBody>
          <a:bodyPr/>
          <a:lstStyle/>
          <a:p>
            <a:fld id="{70C12960-6E85-460F-B6E3-5B82CB31AF3D}" type="slidenum">
              <a:rPr lang="en-US" smtClean="0"/>
              <a:t>15</a:t>
            </a:fld>
            <a:endParaRPr lang="en-US"/>
          </a:p>
        </p:txBody>
      </p:sp>
      <p:sp>
        <p:nvSpPr>
          <p:cNvPr id="8" name="TextBox 7">
            <a:extLst>
              <a:ext uri="{FF2B5EF4-FFF2-40B4-BE49-F238E27FC236}">
                <a16:creationId xmlns:a16="http://schemas.microsoft.com/office/drawing/2014/main" id="{3B48805A-DF27-BC1D-B99F-579816D0A2AF}"/>
              </a:ext>
            </a:extLst>
          </p:cNvPr>
          <p:cNvSpPr txBox="1"/>
          <p:nvPr/>
        </p:nvSpPr>
        <p:spPr>
          <a:xfrm>
            <a:off x="1291079" y="4629699"/>
            <a:ext cx="10033413" cy="1200329"/>
          </a:xfrm>
          <a:prstGeom prst="rect">
            <a:avLst/>
          </a:prstGeom>
          <a:noFill/>
        </p:spPr>
        <p:txBody>
          <a:bodyPr wrap="square" rtlCol="0">
            <a:spAutoFit/>
          </a:bodyPr>
          <a:lstStyle/>
          <a:p>
            <a:pPr marL="285750" indent="-285750">
              <a:buFont typeface="Arial" panose="020B0604020202020204" pitchFamily="34" charset="0"/>
              <a:buChar char="•"/>
            </a:pPr>
            <a:r>
              <a:rPr lang="en-US" dirty="0" err="1"/>
              <a:t>XGBoost</a:t>
            </a:r>
            <a:r>
              <a:rPr lang="en-US" dirty="0"/>
              <a:t> outperformed Random Forest and other algorithms in terms of accuracy and error rate.</a:t>
            </a:r>
          </a:p>
          <a:p>
            <a:pPr marL="285750" indent="-285750">
              <a:buFont typeface="Arial" panose="020B0604020202020204" pitchFamily="34" charset="0"/>
              <a:buChar char="•"/>
            </a:pPr>
            <a:r>
              <a:rPr lang="en-US" dirty="0"/>
              <a:t>Ensemble learning methods further improved stability and reduced errors</a:t>
            </a:r>
            <a:endParaRPr lang="en-IN" dirty="0"/>
          </a:p>
          <a:p>
            <a:pPr marL="285750" indent="-285750">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2156806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9D2D-AAC4-78CD-4637-EDAF93B7F604}"/>
              </a:ext>
            </a:extLst>
          </p:cNvPr>
          <p:cNvSpPr>
            <a:spLocks noGrp="1"/>
          </p:cNvSpPr>
          <p:nvPr>
            <p:ph type="title"/>
          </p:nvPr>
        </p:nvSpPr>
        <p:spPr/>
        <p:txBody>
          <a:bodyPr/>
          <a:lstStyle/>
          <a:p>
            <a:r>
              <a:rPr lang="en-IN" b="1" dirty="0"/>
              <a:t>Results </a:t>
            </a:r>
            <a:br>
              <a:rPr lang="en-IN" b="1" dirty="0"/>
            </a:br>
            <a:endParaRPr lang="en-IN" dirty="0"/>
          </a:p>
        </p:txBody>
      </p:sp>
      <p:sp>
        <p:nvSpPr>
          <p:cNvPr id="3" name="Content Placeholder 2">
            <a:extLst>
              <a:ext uri="{FF2B5EF4-FFF2-40B4-BE49-F238E27FC236}">
                <a16:creationId xmlns:a16="http://schemas.microsoft.com/office/drawing/2014/main" id="{235F3C0D-EA7C-1336-6026-DAD309D02ED9}"/>
              </a:ext>
            </a:extLst>
          </p:cNvPr>
          <p:cNvSpPr>
            <a:spLocks noGrp="1"/>
          </p:cNvSpPr>
          <p:nvPr>
            <p:ph idx="1"/>
          </p:nvPr>
        </p:nvSpPr>
        <p:spPr/>
        <p:txBody>
          <a:bodyPr/>
          <a:lstStyle/>
          <a:p>
            <a:pPr>
              <a:buFont typeface="Arial" panose="020B0604020202020204" pitchFamily="34" charset="0"/>
              <a:buChar char="•"/>
            </a:pPr>
            <a:r>
              <a:rPr lang="en-US" b="1" dirty="0"/>
              <a:t>Final Accuracy:</a:t>
            </a:r>
          </a:p>
          <a:p>
            <a:pPr>
              <a:buFont typeface="Arial" panose="020B0604020202020204" pitchFamily="34" charset="0"/>
              <a:buChar char="•"/>
            </a:pPr>
            <a:r>
              <a:rPr lang="en-US" dirty="0" err="1"/>
              <a:t>XGBoost</a:t>
            </a:r>
            <a:r>
              <a:rPr lang="en-US" dirty="0"/>
              <a:t> provided the highest accuracy of 90% after hyperparameter tuning.</a:t>
            </a:r>
          </a:p>
          <a:p>
            <a:pPr>
              <a:buFont typeface="Arial" panose="020B0604020202020204" pitchFamily="34" charset="0"/>
              <a:buChar char="•"/>
            </a:pPr>
            <a:r>
              <a:rPr lang="en-US" dirty="0"/>
              <a:t>Accuracy was evaluated using performance metrics like Confusion Matrix and Classification Report</a:t>
            </a:r>
          </a:p>
        </p:txBody>
      </p:sp>
      <p:sp>
        <p:nvSpPr>
          <p:cNvPr id="4" name="Date Placeholder 3">
            <a:extLst>
              <a:ext uri="{FF2B5EF4-FFF2-40B4-BE49-F238E27FC236}">
                <a16:creationId xmlns:a16="http://schemas.microsoft.com/office/drawing/2014/main" id="{2509AEDF-F8AE-7726-B4EB-42D665A44308}"/>
              </a:ext>
            </a:extLst>
          </p:cNvPr>
          <p:cNvSpPr>
            <a:spLocks noGrp="1"/>
          </p:cNvSpPr>
          <p:nvPr>
            <p:ph type="dt" sz="half" idx="10"/>
          </p:nvPr>
        </p:nvSpPr>
        <p:spPr/>
        <p:txBody>
          <a:bodyPr/>
          <a:lstStyle/>
          <a:p>
            <a:fld id="{9B1B764D-67EA-430E-8418-8D34E152DB92}" type="datetime1">
              <a:rPr lang="en-US" smtClean="0"/>
              <a:t>4/16/2025</a:t>
            </a:fld>
            <a:endParaRPr lang="en-US"/>
          </a:p>
        </p:txBody>
      </p:sp>
      <p:sp>
        <p:nvSpPr>
          <p:cNvPr id="5" name="Footer Placeholder 4">
            <a:extLst>
              <a:ext uri="{FF2B5EF4-FFF2-40B4-BE49-F238E27FC236}">
                <a16:creationId xmlns:a16="http://schemas.microsoft.com/office/drawing/2014/main" id="{24CC997D-B7B8-1506-DDAC-E41DB15135B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21049AA-FA17-335B-38E6-157CEBD6EE36}"/>
              </a:ext>
            </a:extLst>
          </p:cNvPr>
          <p:cNvSpPr>
            <a:spLocks noGrp="1"/>
          </p:cNvSpPr>
          <p:nvPr>
            <p:ph type="sldNum" sz="quarter" idx="12"/>
          </p:nvPr>
        </p:nvSpPr>
        <p:spPr/>
        <p:txBody>
          <a:bodyPr/>
          <a:lstStyle/>
          <a:p>
            <a:fld id="{70C12960-6E85-460F-B6E3-5B82CB31AF3D}" type="slidenum">
              <a:rPr lang="en-US" smtClean="0"/>
              <a:t>16</a:t>
            </a:fld>
            <a:endParaRPr lang="en-US"/>
          </a:p>
        </p:txBody>
      </p:sp>
      <p:pic>
        <p:nvPicPr>
          <p:cNvPr id="13" name="Picture 12">
            <a:extLst>
              <a:ext uri="{FF2B5EF4-FFF2-40B4-BE49-F238E27FC236}">
                <a16:creationId xmlns:a16="http://schemas.microsoft.com/office/drawing/2014/main" id="{09CA500B-9577-E77E-625B-899D6D657A3A}"/>
              </a:ext>
            </a:extLst>
          </p:cNvPr>
          <p:cNvPicPr>
            <a:picLocks noChangeAspect="1"/>
          </p:cNvPicPr>
          <p:nvPr/>
        </p:nvPicPr>
        <p:blipFill>
          <a:blip r:embed="rId2"/>
          <a:stretch>
            <a:fillRect/>
          </a:stretch>
        </p:blipFill>
        <p:spPr>
          <a:xfrm>
            <a:off x="1728957" y="3951689"/>
            <a:ext cx="6563641" cy="1676634"/>
          </a:xfrm>
          <a:prstGeom prst="rect">
            <a:avLst/>
          </a:prstGeom>
        </p:spPr>
      </p:pic>
    </p:spTree>
    <p:extLst>
      <p:ext uri="{BB962C8B-B14F-4D97-AF65-F5344CB8AC3E}">
        <p14:creationId xmlns:p14="http://schemas.microsoft.com/office/powerpoint/2010/main" val="15949680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07CA2D-8EAB-C190-CFB4-33FDC8AB1659}"/>
              </a:ext>
            </a:extLst>
          </p:cNvPr>
          <p:cNvSpPr>
            <a:spLocks noGrp="1"/>
          </p:cNvSpPr>
          <p:nvPr>
            <p:ph idx="1"/>
          </p:nvPr>
        </p:nvSpPr>
        <p:spPr>
          <a:xfrm>
            <a:off x="231112" y="329307"/>
            <a:ext cx="11726425" cy="5137038"/>
          </a:xfrm>
        </p:spPr>
        <p:txBody>
          <a:bodyPr/>
          <a:lstStyle/>
          <a:p>
            <a:pPr>
              <a:buNone/>
            </a:pPr>
            <a:r>
              <a:rPr lang="en-US" b="1" dirty="0"/>
              <a:t>Confusion Matrix</a:t>
            </a:r>
            <a:endParaRPr lang="en-US" dirty="0"/>
          </a:p>
          <a:p>
            <a:pPr>
              <a:buFont typeface="Arial" panose="020B0604020202020204" pitchFamily="34" charset="0"/>
              <a:buChar char="•"/>
            </a:pPr>
            <a:r>
              <a:rPr lang="en-US" dirty="0"/>
              <a:t>It shows the actual vs. predicted classifications.</a:t>
            </a:r>
          </a:p>
          <a:p>
            <a:pPr>
              <a:buFont typeface="Arial" panose="020B0604020202020204" pitchFamily="34" charset="0"/>
              <a:buChar char="•"/>
            </a:pPr>
            <a:r>
              <a:rPr lang="en-US" dirty="0"/>
              <a:t>Provides insight into false positives, false negatives, true positives, and true negatives.</a:t>
            </a:r>
          </a:p>
          <a:p>
            <a:endParaRPr lang="en-IN" dirty="0"/>
          </a:p>
        </p:txBody>
      </p:sp>
      <p:sp>
        <p:nvSpPr>
          <p:cNvPr id="4" name="Date Placeholder 3">
            <a:extLst>
              <a:ext uri="{FF2B5EF4-FFF2-40B4-BE49-F238E27FC236}">
                <a16:creationId xmlns:a16="http://schemas.microsoft.com/office/drawing/2014/main" id="{B3EC5B18-B635-7377-D6CE-817229384239}"/>
              </a:ext>
            </a:extLst>
          </p:cNvPr>
          <p:cNvSpPr>
            <a:spLocks noGrp="1"/>
          </p:cNvSpPr>
          <p:nvPr>
            <p:ph type="dt" sz="half" idx="10"/>
          </p:nvPr>
        </p:nvSpPr>
        <p:spPr/>
        <p:txBody>
          <a:bodyPr/>
          <a:lstStyle/>
          <a:p>
            <a:fld id="{0D40F760-BF78-493F-B844-CBE050306C01}" type="datetime1">
              <a:rPr lang="en-US" smtClean="0"/>
              <a:t>4/16/2025</a:t>
            </a:fld>
            <a:endParaRPr lang="en-US"/>
          </a:p>
        </p:txBody>
      </p:sp>
      <p:sp>
        <p:nvSpPr>
          <p:cNvPr id="5" name="Footer Placeholder 4">
            <a:extLst>
              <a:ext uri="{FF2B5EF4-FFF2-40B4-BE49-F238E27FC236}">
                <a16:creationId xmlns:a16="http://schemas.microsoft.com/office/drawing/2014/main" id="{631F8D82-229E-A26A-4A9B-49101C140C58}"/>
              </a:ext>
            </a:extLst>
          </p:cNvPr>
          <p:cNvSpPr>
            <a:spLocks noGrp="1"/>
          </p:cNvSpPr>
          <p:nvPr>
            <p:ph type="ftr" sz="quarter" idx="11"/>
          </p:nvPr>
        </p:nvSpPr>
        <p:spPr/>
        <p:txBody>
          <a:bodyPr/>
          <a:lstStyle/>
          <a:p>
            <a:r>
              <a:rPr lang="en-US"/>
              <a:t>
              </a:t>
            </a:r>
          </a:p>
        </p:txBody>
      </p:sp>
      <p:pic>
        <p:nvPicPr>
          <p:cNvPr id="10" name="Picture 9">
            <a:extLst>
              <a:ext uri="{FF2B5EF4-FFF2-40B4-BE49-F238E27FC236}">
                <a16:creationId xmlns:a16="http://schemas.microsoft.com/office/drawing/2014/main" id="{D99A17C8-1D57-D928-0A9C-B381F23236AC}"/>
              </a:ext>
            </a:extLst>
          </p:cNvPr>
          <p:cNvPicPr>
            <a:picLocks noChangeAspect="1"/>
          </p:cNvPicPr>
          <p:nvPr/>
        </p:nvPicPr>
        <p:blipFill>
          <a:blip r:embed="rId2"/>
          <a:stretch>
            <a:fillRect/>
          </a:stretch>
        </p:blipFill>
        <p:spPr>
          <a:xfrm>
            <a:off x="3792909" y="1926033"/>
            <a:ext cx="4602830" cy="4094976"/>
          </a:xfrm>
          <a:prstGeom prst="rect">
            <a:avLst/>
          </a:prstGeom>
        </p:spPr>
      </p:pic>
      <p:sp>
        <p:nvSpPr>
          <p:cNvPr id="2" name="TextBox 1">
            <a:extLst>
              <a:ext uri="{FF2B5EF4-FFF2-40B4-BE49-F238E27FC236}">
                <a16:creationId xmlns:a16="http://schemas.microsoft.com/office/drawing/2014/main" id="{76DC2D64-C86C-8D12-2FC5-00049D6D9E46}"/>
              </a:ext>
            </a:extLst>
          </p:cNvPr>
          <p:cNvSpPr txBox="1"/>
          <p:nvPr/>
        </p:nvSpPr>
        <p:spPr>
          <a:xfrm>
            <a:off x="8501544" y="5697843"/>
            <a:ext cx="3076295" cy="646331"/>
          </a:xfrm>
          <a:prstGeom prst="rect">
            <a:avLst/>
          </a:prstGeom>
          <a:noFill/>
        </p:spPr>
        <p:txBody>
          <a:bodyPr wrap="square" rtlCol="0">
            <a:spAutoFit/>
          </a:bodyPr>
          <a:lstStyle/>
          <a:p>
            <a:pPr marL="285750" indent="-285750">
              <a:buFont typeface="Arial" panose="020B0604020202020204" pitchFamily="34" charset="0"/>
              <a:buChar char="•"/>
            </a:pPr>
            <a:r>
              <a:rPr lang="en-IN" dirty="0"/>
              <a:t>FOR XGBOOST MODE</a:t>
            </a:r>
          </a:p>
          <a:p>
            <a:endParaRPr lang="en-IN" dirty="0"/>
          </a:p>
        </p:txBody>
      </p:sp>
    </p:spTree>
    <p:extLst>
      <p:ext uri="{BB962C8B-B14F-4D97-AF65-F5344CB8AC3E}">
        <p14:creationId xmlns:p14="http://schemas.microsoft.com/office/powerpoint/2010/main" val="211859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BE46-D60B-815A-3D06-DDEEEAC393D2}"/>
              </a:ext>
            </a:extLst>
          </p:cNvPr>
          <p:cNvSpPr>
            <a:spLocks noGrp="1"/>
          </p:cNvSpPr>
          <p:nvPr>
            <p:ph type="title"/>
          </p:nvPr>
        </p:nvSpPr>
        <p:spPr/>
        <p:txBody>
          <a:bodyPr/>
          <a:lstStyle/>
          <a:p>
            <a:r>
              <a:rPr lang="en-IN" dirty="0"/>
              <a:t>Evaluation Metrics</a:t>
            </a:r>
          </a:p>
        </p:txBody>
      </p:sp>
      <p:sp>
        <p:nvSpPr>
          <p:cNvPr id="3" name="Content Placeholder 2">
            <a:extLst>
              <a:ext uri="{FF2B5EF4-FFF2-40B4-BE49-F238E27FC236}">
                <a16:creationId xmlns:a16="http://schemas.microsoft.com/office/drawing/2014/main" id="{41ABD762-40E3-BC74-9F4F-5AA3805E9643}"/>
              </a:ext>
            </a:extLst>
          </p:cNvPr>
          <p:cNvSpPr>
            <a:spLocks noGrp="1"/>
          </p:cNvSpPr>
          <p:nvPr>
            <p:ph idx="1"/>
          </p:nvPr>
        </p:nvSpPr>
        <p:spPr/>
        <p:txBody>
          <a:bodyPr/>
          <a:lstStyle/>
          <a:p>
            <a:r>
              <a:rPr lang="en-US" dirty="0"/>
              <a:t>Precision: Measures how many predicted positive cases are actually positive.</a:t>
            </a:r>
          </a:p>
          <a:p>
            <a:r>
              <a:rPr lang="en-US" dirty="0"/>
              <a:t>Recall: Measures how well the model detects actual positives.</a:t>
            </a:r>
          </a:p>
          <a:p>
            <a:r>
              <a:rPr lang="en-US" dirty="0"/>
              <a:t>F1 Score: Balances precision and recall for an overall measure of accuracy.</a:t>
            </a:r>
            <a:endParaRPr lang="en-IN" dirty="0"/>
          </a:p>
        </p:txBody>
      </p:sp>
      <p:sp>
        <p:nvSpPr>
          <p:cNvPr id="4" name="Date Placeholder 3">
            <a:extLst>
              <a:ext uri="{FF2B5EF4-FFF2-40B4-BE49-F238E27FC236}">
                <a16:creationId xmlns:a16="http://schemas.microsoft.com/office/drawing/2014/main" id="{7BBDB5B6-BAEA-C436-D535-0EC38D9979BA}"/>
              </a:ext>
            </a:extLst>
          </p:cNvPr>
          <p:cNvSpPr>
            <a:spLocks noGrp="1"/>
          </p:cNvSpPr>
          <p:nvPr>
            <p:ph type="dt" sz="half" idx="10"/>
          </p:nvPr>
        </p:nvSpPr>
        <p:spPr/>
        <p:txBody>
          <a:bodyPr/>
          <a:lstStyle/>
          <a:p>
            <a:fld id="{17FB07AA-9389-481C-B128-2C1324CCFD0E}" type="datetime1">
              <a:rPr lang="en-US" smtClean="0"/>
              <a:t>4/16/2025</a:t>
            </a:fld>
            <a:endParaRPr lang="en-US"/>
          </a:p>
        </p:txBody>
      </p:sp>
      <p:sp>
        <p:nvSpPr>
          <p:cNvPr id="5" name="Footer Placeholder 4">
            <a:extLst>
              <a:ext uri="{FF2B5EF4-FFF2-40B4-BE49-F238E27FC236}">
                <a16:creationId xmlns:a16="http://schemas.microsoft.com/office/drawing/2014/main" id="{C791615C-8D75-60EA-A1B7-E6F75B49F06A}"/>
              </a:ext>
            </a:extLst>
          </p:cNvPr>
          <p:cNvSpPr>
            <a:spLocks noGrp="1"/>
          </p:cNvSpPr>
          <p:nvPr>
            <p:ph type="ftr" sz="quarter" idx="11"/>
          </p:nvPr>
        </p:nvSpPr>
        <p:spPr/>
        <p:txBody>
          <a:bodyPr/>
          <a:lstStyle/>
          <a:p>
            <a:r>
              <a:rPr lang="en-US"/>
              <a:t>
              </a:t>
            </a:r>
          </a:p>
        </p:txBody>
      </p:sp>
      <p:pic>
        <p:nvPicPr>
          <p:cNvPr id="9" name="Picture 8" descr="A close-up of a number&#10;&#10;AI-generated content may be incorrect.">
            <a:extLst>
              <a:ext uri="{FF2B5EF4-FFF2-40B4-BE49-F238E27FC236}">
                <a16:creationId xmlns:a16="http://schemas.microsoft.com/office/drawing/2014/main" id="{4B3EF95B-AF62-869E-6A77-A7515BF1A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2443" y="3429581"/>
            <a:ext cx="3453643" cy="2036764"/>
          </a:xfrm>
          <a:prstGeom prst="rect">
            <a:avLst/>
          </a:prstGeom>
        </p:spPr>
      </p:pic>
      <p:sp>
        <p:nvSpPr>
          <p:cNvPr id="6" name="TextBox 5">
            <a:extLst>
              <a:ext uri="{FF2B5EF4-FFF2-40B4-BE49-F238E27FC236}">
                <a16:creationId xmlns:a16="http://schemas.microsoft.com/office/drawing/2014/main" id="{B9028EEC-8FE3-ADC7-11EE-862A2EAA178F}"/>
              </a:ext>
            </a:extLst>
          </p:cNvPr>
          <p:cNvSpPr txBox="1"/>
          <p:nvPr/>
        </p:nvSpPr>
        <p:spPr>
          <a:xfrm>
            <a:off x="3866719" y="5466345"/>
            <a:ext cx="2931645" cy="369332"/>
          </a:xfrm>
          <a:prstGeom prst="rect">
            <a:avLst/>
          </a:prstGeom>
          <a:noFill/>
        </p:spPr>
        <p:txBody>
          <a:bodyPr wrap="square" rtlCol="0">
            <a:spAutoFit/>
          </a:bodyPr>
          <a:lstStyle/>
          <a:p>
            <a:pPr marL="285750" indent="-285750">
              <a:buFont typeface="Arial" panose="020B0604020202020204" pitchFamily="34" charset="0"/>
              <a:buChar char="•"/>
            </a:pPr>
            <a:r>
              <a:rPr lang="en-IN" dirty="0"/>
              <a:t>FOR XGBOOST MODE</a:t>
            </a:r>
          </a:p>
        </p:txBody>
      </p:sp>
    </p:spTree>
    <p:extLst>
      <p:ext uri="{BB962C8B-B14F-4D97-AF65-F5344CB8AC3E}">
        <p14:creationId xmlns:p14="http://schemas.microsoft.com/office/powerpoint/2010/main" val="3400172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A2EB-94F8-495B-0185-3D899C6F47A3}"/>
              </a:ext>
            </a:extLst>
          </p:cNvPr>
          <p:cNvSpPr>
            <a:spLocks noGrp="1"/>
          </p:cNvSpPr>
          <p:nvPr>
            <p:ph type="title"/>
          </p:nvPr>
        </p:nvSpPr>
        <p:spPr/>
        <p:txBody>
          <a:bodyPr/>
          <a:lstStyle/>
          <a:p>
            <a:r>
              <a:rPr lang="en-IN" dirty="0"/>
              <a:t>Webpage Development Using Flask</a:t>
            </a:r>
          </a:p>
        </p:txBody>
      </p:sp>
      <p:sp>
        <p:nvSpPr>
          <p:cNvPr id="3" name="Content Placeholder 2">
            <a:extLst>
              <a:ext uri="{FF2B5EF4-FFF2-40B4-BE49-F238E27FC236}">
                <a16:creationId xmlns:a16="http://schemas.microsoft.com/office/drawing/2014/main" id="{60B1ED9C-B8BA-5BE7-0986-45A04D1508BB}"/>
              </a:ext>
            </a:extLst>
          </p:cNvPr>
          <p:cNvSpPr>
            <a:spLocks noGrp="1"/>
          </p:cNvSpPr>
          <p:nvPr>
            <p:ph idx="1"/>
          </p:nvPr>
        </p:nvSpPr>
        <p:spPr>
          <a:xfrm>
            <a:off x="1451579" y="2018702"/>
            <a:ext cx="9603275" cy="3450613"/>
          </a:xfrm>
        </p:spPr>
        <p:txBody>
          <a:bodyPr>
            <a:normAutofit fontScale="92500" lnSpcReduction="20000"/>
          </a:bodyPr>
          <a:lstStyle/>
          <a:p>
            <a:r>
              <a:rPr lang="en-US" dirty="0"/>
              <a:t>Flask is a lightweight Python web framework used for building web applications.</a:t>
            </a:r>
          </a:p>
          <a:p>
            <a:r>
              <a:rPr lang="en-US" dirty="0"/>
              <a:t>It was used to create a simple, user-friendly interface for the loan prediction project.</a:t>
            </a:r>
          </a:p>
          <a:p>
            <a:pPr>
              <a:buNone/>
            </a:pPr>
            <a:r>
              <a:rPr lang="en-US" b="1" dirty="0"/>
              <a:t>Key Components:</a:t>
            </a:r>
            <a:endParaRPr lang="en-US" dirty="0"/>
          </a:p>
          <a:p>
            <a:pPr>
              <a:buFont typeface="Arial" panose="020B0604020202020204" pitchFamily="34" charset="0"/>
              <a:buChar char="•"/>
            </a:pPr>
            <a:r>
              <a:rPr lang="en-US" b="1" dirty="0"/>
              <a:t>Frontend (HTML, CSS):</a:t>
            </a:r>
            <a:r>
              <a:rPr lang="en-US" dirty="0"/>
              <a:t> Designed the input form using HTML and styled it using CSS for a clean look.</a:t>
            </a:r>
          </a:p>
          <a:p>
            <a:pPr>
              <a:buFont typeface="Arial" panose="020B0604020202020204" pitchFamily="34" charset="0"/>
              <a:buChar char="•"/>
            </a:pPr>
            <a:r>
              <a:rPr lang="en-US" b="1" dirty="0"/>
              <a:t>Backend (Flask):</a:t>
            </a:r>
            <a:r>
              <a:rPr lang="en-US" dirty="0"/>
              <a:t> Managed server-side operations, connected the form to the trained machine learning model, and handled predictions.</a:t>
            </a:r>
          </a:p>
          <a:p>
            <a:pPr>
              <a:buFont typeface="Arial" panose="020B0604020202020204" pitchFamily="34" charset="0"/>
              <a:buChar char="•"/>
            </a:pPr>
            <a:r>
              <a:rPr lang="en-US" b="1" dirty="0"/>
              <a:t>Model Integration:</a:t>
            </a:r>
            <a:r>
              <a:rPr lang="en-US" dirty="0"/>
              <a:t> Flask received the input data, passed it to the </a:t>
            </a:r>
            <a:r>
              <a:rPr lang="en-US" dirty="0" err="1"/>
              <a:t>XGBoost</a:t>
            </a:r>
            <a:r>
              <a:rPr lang="en-US" dirty="0"/>
              <a:t> model for prediction, and displayed the result on the webpage</a:t>
            </a:r>
          </a:p>
          <a:p>
            <a:endParaRPr lang="en-IN" dirty="0"/>
          </a:p>
        </p:txBody>
      </p:sp>
      <p:sp>
        <p:nvSpPr>
          <p:cNvPr id="4" name="Date Placeholder 3">
            <a:extLst>
              <a:ext uri="{FF2B5EF4-FFF2-40B4-BE49-F238E27FC236}">
                <a16:creationId xmlns:a16="http://schemas.microsoft.com/office/drawing/2014/main" id="{849C80A5-51F8-77DF-560B-AF92238ADF71}"/>
              </a:ext>
            </a:extLst>
          </p:cNvPr>
          <p:cNvSpPr>
            <a:spLocks noGrp="1"/>
          </p:cNvSpPr>
          <p:nvPr>
            <p:ph type="dt" sz="half" idx="10"/>
          </p:nvPr>
        </p:nvSpPr>
        <p:spPr/>
        <p:txBody>
          <a:bodyPr/>
          <a:lstStyle/>
          <a:p>
            <a:fld id="{5768C8B5-4458-4500-B470-A8BD31536F79}" type="datetime1">
              <a:rPr lang="en-US" smtClean="0"/>
              <a:t>4/16/2025</a:t>
            </a:fld>
            <a:endParaRPr lang="en-US"/>
          </a:p>
        </p:txBody>
      </p:sp>
      <p:sp>
        <p:nvSpPr>
          <p:cNvPr id="5" name="Footer Placeholder 4">
            <a:extLst>
              <a:ext uri="{FF2B5EF4-FFF2-40B4-BE49-F238E27FC236}">
                <a16:creationId xmlns:a16="http://schemas.microsoft.com/office/drawing/2014/main" id="{E94A11C5-BB7A-112C-2307-03C00CF60D1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C13E63C2-55B5-15F3-BC48-EE7C8B86D84C}"/>
              </a:ext>
            </a:extLst>
          </p:cNvPr>
          <p:cNvSpPr>
            <a:spLocks noGrp="1"/>
          </p:cNvSpPr>
          <p:nvPr>
            <p:ph type="sldNum" sz="quarter" idx="12"/>
          </p:nvPr>
        </p:nvSpPr>
        <p:spPr/>
        <p:txBody>
          <a:bodyPr/>
          <a:lstStyle/>
          <a:p>
            <a:r>
              <a:rPr lang="en-US" dirty="0"/>
              <a:t>19</a:t>
            </a:r>
          </a:p>
        </p:txBody>
      </p:sp>
      <p:pic>
        <p:nvPicPr>
          <p:cNvPr id="10" name="Picture 9">
            <a:extLst>
              <a:ext uri="{FF2B5EF4-FFF2-40B4-BE49-F238E27FC236}">
                <a16:creationId xmlns:a16="http://schemas.microsoft.com/office/drawing/2014/main" id="{EA6542D8-DD26-D1C0-2817-B4A678CAC56E}"/>
              </a:ext>
            </a:extLst>
          </p:cNvPr>
          <p:cNvPicPr>
            <a:picLocks noChangeAspect="1"/>
          </p:cNvPicPr>
          <p:nvPr/>
        </p:nvPicPr>
        <p:blipFill>
          <a:blip r:embed="rId2"/>
          <a:stretch>
            <a:fillRect/>
          </a:stretch>
        </p:blipFill>
        <p:spPr>
          <a:xfrm>
            <a:off x="9304495" y="578552"/>
            <a:ext cx="2557892" cy="1271467"/>
          </a:xfrm>
          <a:prstGeom prst="rect">
            <a:avLst/>
          </a:prstGeom>
        </p:spPr>
      </p:pic>
    </p:spTree>
    <p:extLst>
      <p:ext uri="{BB962C8B-B14F-4D97-AF65-F5344CB8AC3E}">
        <p14:creationId xmlns:p14="http://schemas.microsoft.com/office/powerpoint/2010/main" val="642643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Introduction</a:t>
            </a:r>
            <a:br>
              <a:rPr lang="en-IN" dirty="0"/>
            </a:br>
            <a:endParaRPr lang="en-US" dirty="0"/>
          </a:p>
        </p:txBody>
      </p:sp>
      <p:sp>
        <p:nvSpPr>
          <p:cNvPr id="3" name="Subtitle 2"/>
          <p:cNvSpPr>
            <a:spLocks noGrp="1"/>
          </p:cNvSpPr>
          <p:nvPr>
            <p:ph idx="1"/>
          </p:nvPr>
        </p:nvSpPr>
        <p:spPr/>
        <p:txBody>
          <a:bodyPr/>
          <a:lstStyle/>
          <a:p>
            <a:r>
              <a:rPr lang="en-US" dirty="0"/>
              <a:t>In the financial sector, banks face challenges in assessing loan applications quickly and accurately. Our project aims to automate the loan approval process using machine learning. By analyzing past loan data, our model can predict whether a loan application is likely to be approved or not. This saves time and reduces manual errors.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9857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B869-1F07-279B-23E7-8E1B9B14B3F1}"/>
              </a:ext>
            </a:extLst>
          </p:cNvPr>
          <p:cNvSpPr>
            <a:spLocks noGrp="1"/>
          </p:cNvSpPr>
          <p:nvPr>
            <p:ph type="title"/>
          </p:nvPr>
        </p:nvSpPr>
        <p:spPr/>
        <p:txBody>
          <a:bodyPr/>
          <a:lstStyle/>
          <a:p>
            <a:r>
              <a:rPr lang="en-IN" dirty="0"/>
              <a:t>Workflow:</a:t>
            </a:r>
          </a:p>
        </p:txBody>
      </p:sp>
      <p:sp>
        <p:nvSpPr>
          <p:cNvPr id="3" name="Content Placeholder 2">
            <a:extLst>
              <a:ext uri="{FF2B5EF4-FFF2-40B4-BE49-F238E27FC236}">
                <a16:creationId xmlns:a16="http://schemas.microsoft.com/office/drawing/2014/main" id="{85BCF6F1-4142-F209-1B7F-36A7D1C7763A}"/>
              </a:ext>
            </a:extLst>
          </p:cNvPr>
          <p:cNvSpPr>
            <a:spLocks noGrp="1"/>
          </p:cNvSpPr>
          <p:nvPr>
            <p:ph idx="1"/>
          </p:nvPr>
        </p:nvSpPr>
        <p:spPr/>
        <p:txBody>
          <a:bodyPr/>
          <a:lstStyle/>
          <a:p>
            <a:r>
              <a:rPr lang="en-US" dirty="0"/>
              <a:t>User inputs data through the webpage form.</a:t>
            </a:r>
          </a:p>
          <a:p>
            <a:r>
              <a:rPr lang="en-US" dirty="0"/>
              <a:t>Flask sends the data to the model for prediction.</a:t>
            </a:r>
          </a:p>
          <a:p>
            <a:r>
              <a:rPr lang="en-US" dirty="0"/>
              <a:t>The prediction result (loan approved or not approved) is displayed on the screen.</a:t>
            </a:r>
          </a:p>
          <a:p>
            <a:endParaRPr lang="en-IN" dirty="0"/>
          </a:p>
        </p:txBody>
      </p:sp>
      <p:sp>
        <p:nvSpPr>
          <p:cNvPr id="4" name="Date Placeholder 3">
            <a:extLst>
              <a:ext uri="{FF2B5EF4-FFF2-40B4-BE49-F238E27FC236}">
                <a16:creationId xmlns:a16="http://schemas.microsoft.com/office/drawing/2014/main" id="{84128FC8-238F-CEE5-2062-CA61715343DC}"/>
              </a:ext>
            </a:extLst>
          </p:cNvPr>
          <p:cNvSpPr>
            <a:spLocks noGrp="1"/>
          </p:cNvSpPr>
          <p:nvPr>
            <p:ph type="dt" sz="half" idx="10"/>
          </p:nvPr>
        </p:nvSpPr>
        <p:spPr/>
        <p:txBody>
          <a:bodyPr/>
          <a:lstStyle/>
          <a:p>
            <a:fld id="{4D87E33C-1A29-45B0-A099-5D6F4A4FB77C}" type="datetime1">
              <a:rPr lang="en-US" smtClean="0"/>
              <a:t>4/16/2025</a:t>
            </a:fld>
            <a:endParaRPr lang="en-US"/>
          </a:p>
        </p:txBody>
      </p:sp>
      <p:sp>
        <p:nvSpPr>
          <p:cNvPr id="5" name="Footer Placeholder 4">
            <a:extLst>
              <a:ext uri="{FF2B5EF4-FFF2-40B4-BE49-F238E27FC236}">
                <a16:creationId xmlns:a16="http://schemas.microsoft.com/office/drawing/2014/main" id="{83AAE0F0-8C90-C4D4-A275-71F6B65D84D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51E7D29-E60F-ACB9-0239-00490EAFD899}"/>
              </a:ext>
            </a:extLst>
          </p:cNvPr>
          <p:cNvSpPr>
            <a:spLocks noGrp="1"/>
          </p:cNvSpPr>
          <p:nvPr>
            <p:ph type="sldNum" sz="quarter" idx="12"/>
          </p:nvPr>
        </p:nvSpPr>
        <p:spPr/>
        <p:txBody>
          <a:bodyPr/>
          <a:lstStyle/>
          <a:p>
            <a:r>
              <a:rPr lang="en-US" dirty="0"/>
              <a:t>20</a:t>
            </a:r>
          </a:p>
        </p:txBody>
      </p:sp>
      <p:pic>
        <p:nvPicPr>
          <p:cNvPr id="21" name="Picture 20">
            <a:extLst>
              <a:ext uri="{FF2B5EF4-FFF2-40B4-BE49-F238E27FC236}">
                <a16:creationId xmlns:a16="http://schemas.microsoft.com/office/drawing/2014/main" id="{071EEE8B-7F70-E295-8053-D0E9FFF7BFDC}"/>
              </a:ext>
            </a:extLst>
          </p:cNvPr>
          <p:cNvPicPr>
            <a:picLocks noChangeAspect="1"/>
          </p:cNvPicPr>
          <p:nvPr/>
        </p:nvPicPr>
        <p:blipFill>
          <a:blip r:embed="rId2"/>
          <a:stretch>
            <a:fillRect/>
          </a:stretch>
        </p:blipFill>
        <p:spPr>
          <a:xfrm>
            <a:off x="2361363" y="3441636"/>
            <a:ext cx="6972834" cy="2611845"/>
          </a:xfrm>
          <a:prstGeom prst="rect">
            <a:avLst/>
          </a:prstGeom>
        </p:spPr>
      </p:pic>
    </p:spTree>
    <p:extLst>
      <p:ext uri="{BB962C8B-B14F-4D97-AF65-F5344CB8AC3E}">
        <p14:creationId xmlns:p14="http://schemas.microsoft.com/office/powerpoint/2010/main" val="2919520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357C-5D6D-EF70-D747-352DDADE9D2B}"/>
              </a:ext>
            </a:extLst>
          </p:cNvPr>
          <p:cNvSpPr>
            <a:spLocks noGrp="1"/>
          </p:cNvSpPr>
          <p:nvPr>
            <p:ph type="title"/>
          </p:nvPr>
        </p:nvSpPr>
        <p:spPr/>
        <p:txBody>
          <a:bodyPr/>
          <a:lstStyle/>
          <a:p>
            <a:r>
              <a:rPr lang="en-IN" dirty="0"/>
              <a:t>Website Integration:</a:t>
            </a:r>
          </a:p>
        </p:txBody>
      </p:sp>
      <p:sp>
        <p:nvSpPr>
          <p:cNvPr id="4" name="Date Placeholder 3">
            <a:extLst>
              <a:ext uri="{FF2B5EF4-FFF2-40B4-BE49-F238E27FC236}">
                <a16:creationId xmlns:a16="http://schemas.microsoft.com/office/drawing/2014/main" id="{4BAFF85A-A925-789E-E62B-ADA4F398D21F}"/>
              </a:ext>
            </a:extLst>
          </p:cNvPr>
          <p:cNvSpPr>
            <a:spLocks noGrp="1"/>
          </p:cNvSpPr>
          <p:nvPr>
            <p:ph type="dt" sz="half" idx="10"/>
          </p:nvPr>
        </p:nvSpPr>
        <p:spPr/>
        <p:txBody>
          <a:bodyPr/>
          <a:lstStyle/>
          <a:p>
            <a:fld id="{7504DD5D-9B37-41E9-B969-41FF8F22816D}" type="datetime1">
              <a:rPr lang="en-US" smtClean="0"/>
              <a:t>4/16/2025</a:t>
            </a:fld>
            <a:endParaRPr lang="en-US"/>
          </a:p>
        </p:txBody>
      </p:sp>
      <p:sp>
        <p:nvSpPr>
          <p:cNvPr id="5" name="Footer Placeholder 4">
            <a:extLst>
              <a:ext uri="{FF2B5EF4-FFF2-40B4-BE49-F238E27FC236}">
                <a16:creationId xmlns:a16="http://schemas.microsoft.com/office/drawing/2014/main" id="{7D00C1D2-CE4E-D13B-477F-A91306D5A25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37643F4-4005-E256-5CA5-99047759BCC8}"/>
              </a:ext>
            </a:extLst>
          </p:cNvPr>
          <p:cNvSpPr>
            <a:spLocks noGrp="1"/>
          </p:cNvSpPr>
          <p:nvPr>
            <p:ph type="sldNum" sz="quarter" idx="12"/>
          </p:nvPr>
        </p:nvSpPr>
        <p:spPr/>
        <p:txBody>
          <a:bodyPr/>
          <a:lstStyle/>
          <a:p>
            <a:r>
              <a:rPr lang="en-US" dirty="0"/>
              <a:t>21</a:t>
            </a:r>
          </a:p>
        </p:txBody>
      </p:sp>
      <p:sp>
        <p:nvSpPr>
          <p:cNvPr id="11" name="Content Placeholder 10">
            <a:extLst>
              <a:ext uri="{FF2B5EF4-FFF2-40B4-BE49-F238E27FC236}">
                <a16:creationId xmlns:a16="http://schemas.microsoft.com/office/drawing/2014/main" id="{A94F42BF-4734-F696-2BD9-00AA5598A6AC}"/>
              </a:ext>
            </a:extLst>
          </p:cNvPr>
          <p:cNvSpPr>
            <a:spLocks noGrp="1"/>
          </p:cNvSpPr>
          <p:nvPr>
            <p:ph idx="1"/>
          </p:nvPr>
        </p:nvSpPr>
        <p:spPr/>
        <p:txBody>
          <a:bodyPr/>
          <a:lstStyle/>
          <a:p>
            <a:endParaRPr lang="en-IN"/>
          </a:p>
        </p:txBody>
      </p:sp>
      <p:pic>
        <p:nvPicPr>
          <p:cNvPr id="13" name="Picture 12">
            <a:extLst>
              <a:ext uri="{FF2B5EF4-FFF2-40B4-BE49-F238E27FC236}">
                <a16:creationId xmlns:a16="http://schemas.microsoft.com/office/drawing/2014/main" id="{C984AA61-26F7-E34F-87D8-F2EF9670E482}"/>
              </a:ext>
            </a:extLst>
          </p:cNvPr>
          <p:cNvPicPr>
            <a:picLocks noChangeAspect="1"/>
          </p:cNvPicPr>
          <p:nvPr/>
        </p:nvPicPr>
        <p:blipFill>
          <a:blip r:embed="rId2"/>
          <a:stretch>
            <a:fillRect/>
          </a:stretch>
        </p:blipFill>
        <p:spPr>
          <a:xfrm>
            <a:off x="1555751" y="2015732"/>
            <a:ext cx="8560522" cy="4361919"/>
          </a:xfrm>
          <a:prstGeom prst="rect">
            <a:avLst/>
          </a:prstGeom>
        </p:spPr>
      </p:pic>
    </p:spTree>
    <p:extLst>
      <p:ext uri="{BB962C8B-B14F-4D97-AF65-F5344CB8AC3E}">
        <p14:creationId xmlns:p14="http://schemas.microsoft.com/office/powerpoint/2010/main" val="3566606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4C0C-298E-CD2A-29B2-45A2DEDC33C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38DF90-EEFA-1962-DAD5-3D8C05D5E970}"/>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EB8FD394-8A44-24D1-B487-BAA908E6122E}"/>
              </a:ext>
            </a:extLst>
          </p:cNvPr>
          <p:cNvSpPr>
            <a:spLocks noGrp="1"/>
          </p:cNvSpPr>
          <p:nvPr>
            <p:ph type="dt" sz="half" idx="10"/>
          </p:nvPr>
        </p:nvSpPr>
        <p:spPr/>
        <p:txBody>
          <a:bodyPr/>
          <a:lstStyle/>
          <a:p>
            <a:fld id="{6200E2F7-71CE-4B1C-8DC1-90CFFD8AB3AB}" type="datetime1">
              <a:rPr lang="en-US" smtClean="0"/>
              <a:t>4/16/2025</a:t>
            </a:fld>
            <a:endParaRPr lang="en-US"/>
          </a:p>
        </p:txBody>
      </p:sp>
      <p:sp>
        <p:nvSpPr>
          <p:cNvPr id="5" name="Footer Placeholder 4">
            <a:extLst>
              <a:ext uri="{FF2B5EF4-FFF2-40B4-BE49-F238E27FC236}">
                <a16:creationId xmlns:a16="http://schemas.microsoft.com/office/drawing/2014/main" id="{A0153ED1-C3FF-28B6-6FE1-566EEEEBE75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ABA93E8-87F0-71DF-37E5-3C814B4B1DCF}"/>
              </a:ext>
            </a:extLst>
          </p:cNvPr>
          <p:cNvSpPr>
            <a:spLocks noGrp="1"/>
          </p:cNvSpPr>
          <p:nvPr>
            <p:ph type="sldNum" sz="quarter" idx="12"/>
          </p:nvPr>
        </p:nvSpPr>
        <p:spPr/>
        <p:txBody>
          <a:bodyPr/>
          <a:lstStyle/>
          <a:p>
            <a:fld id="{70C12960-6E85-460F-B6E3-5B82CB31AF3D}" type="slidenum">
              <a:rPr lang="en-US" smtClean="0"/>
              <a:t>22</a:t>
            </a:fld>
            <a:endParaRPr lang="en-US"/>
          </a:p>
        </p:txBody>
      </p:sp>
      <p:pic>
        <p:nvPicPr>
          <p:cNvPr id="8" name="Picture 7">
            <a:extLst>
              <a:ext uri="{FF2B5EF4-FFF2-40B4-BE49-F238E27FC236}">
                <a16:creationId xmlns:a16="http://schemas.microsoft.com/office/drawing/2014/main" id="{9BBFFA30-F360-5C73-52EE-F3E0315EBD9D}"/>
              </a:ext>
            </a:extLst>
          </p:cNvPr>
          <p:cNvPicPr>
            <a:picLocks noChangeAspect="1"/>
          </p:cNvPicPr>
          <p:nvPr/>
        </p:nvPicPr>
        <p:blipFill>
          <a:blip r:embed="rId2"/>
          <a:stretch>
            <a:fillRect/>
          </a:stretch>
        </p:blipFill>
        <p:spPr>
          <a:xfrm>
            <a:off x="0" y="-9939"/>
            <a:ext cx="12192000" cy="6858000"/>
          </a:xfrm>
          <a:prstGeom prst="rect">
            <a:avLst/>
          </a:prstGeom>
        </p:spPr>
      </p:pic>
    </p:spTree>
    <p:extLst>
      <p:ext uri="{BB962C8B-B14F-4D97-AF65-F5344CB8AC3E}">
        <p14:creationId xmlns:p14="http://schemas.microsoft.com/office/powerpoint/2010/main" val="838711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78926-E61C-5AA6-89AB-3B32976C7D84}"/>
              </a:ext>
            </a:extLst>
          </p:cNvPr>
          <p:cNvSpPr>
            <a:spLocks noGrp="1"/>
          </p:cNvSpPr>
          <p:nvPr>
            <p:ph type="title"/>
          </p:nvPr>
        </p:nvSpPr>
        <p:spPr/>
        <p:txBody>
          <a:bodyPr/>
          <a:lstStyle/>
          <a:p>
            <a:r>
              <a:rPr lang="en-IN" b="1" dirty="0"/>
              <a:t>Conclusion</a:t>
            </a:r>
            <a:br>
              <a:rPr lang="en-IN" b="1" dirty="0"/>
            </a:br>
            <a:endParaRPr lang="en-IN" dirty="0"/>
          </a:p>
        </p:txBody>
      </p:sp>
      <p:sp>
        <p:nvSpPr>
          <p:cNvPr id="3" name="Content Placeholder 2">
            <a:extLst>
              <a:ext uri="{FF2B5EF4-FFF2-40B4-BE49-F238E27FC236}">
                <a16:creationId xmlns:a16="http://schemas.microsoft.com/office/drawing/2014/main" id="{A42774F4-185B-86D4-34C2-6ADC8D076098}"/>
              </a:ext>
            </a:extLst>
          </p:cNvPr>
          <p:cNvSpPr>
            <a:spLocks noGrp="1"/>
          </p:cNvSpPr>
          <p:nvPr>
            <p:ph idx="1"/>
          </p:nvPr>
        </p:nvSpPr>
        <p:spPr/>
        <p:txBody>
          <a:bodyPr/>
          <a:lstStyle/>
          <a:p>
            <a:r>
              <a:rPr lang="en-US" dirty="0"/>
              <a:t>Our model successfully predicts loan approval with 90% accuracy. By implementing machine learning, financial institutions can make quicker and more reliable decisions. This solution has the potential to reduce operational costs and improve customer satisfaction.</a:t>
            </a:r>
          </a:p>
          <a:p>
            <a:endParaRPr lang="en-IN" dirty="0"/>
          </a:p>
        </p:txBody>
      </p:sp>
      <p:sp>
        <p:nvSpPr>
          <p:cNvPr id="4" name="Date Placeholder 3">
            <a:extLst>
              <a:ext uri="{FF2B5EF4-FFF2-40B4-BE49-F238E27FC236}">
                <a16:creationId xmlns:a16="http://schemas.microsoft.com/office/drawing/2014/main" id="{1661297D-AA00-E8F8-B2A4-D13B854D29CF}"/>
              </a:ext>
            </a:extLst>
          </p:cNvPr>
          <p:cNvSpPr>
            <a:spLocks noGrp="1"/>
          </p:cNvSpPr>
          <p:nvPr>
            <p:ph type="dt" sz="half" idx="10"/>
          </p:nvPr>
        </p:nvSpPr>
        <p:spPr/>
        <p:txBody>
          <a:bodyPr/>
          <a:lstStyle/>
          <a:p>
            <a:fld id="{9A118C81-BE1B-4179-B7ED-5A12A380A464}" type="datetime1">
              <a:rPr lang="en-US" smtClean="0"/>
              <a:t>4/16/2025</a:t>
            </a:fld>
            <a:endParaRPr lang="en-US"/>
          </a:p>
        </p:txBody>
      </p:sp>
      <p:sp>
        <p:nvSpPr>
          <p:cNvPr id="5" name="Footer Placeholder 4">
            <a:extLst>
              <a:ext uri="{FF2B5EF4-FFF2-40B4-BE49-F238E27FC236}">
                <a16:creationId xmlns:a16="http://schemas.microsoft.com/office/drawing/2014/main" id="{A5E9B7ED-B859-475C-6EE7-5FE6C734806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650FF95-87A4-958A-6102-080A3AD401E2}"/>
              </a:ext>
            </a:extLst>
          </p:cNvPr>
          <p:cNvSpPr>
            <a:spLocks noGrp="1"/>
          </p:cNvSpPr>
          <p:nvPr>
            <p:ph type="sldNum" sz="quarter" idx="12"/>
          </p:nvPr>
        </p:nvSpPr>
        <p:spPr/>
        <p:txBody>
          <a:bodyPr/>
          <a:lstStyle/>
          <a:p>
            <a:r>
              <a:rPr lang="en-US" dirty="0"/>
              <a:t>22</a:t>
            </a:r>
          </a:p>
        </p:txBody>
      </p:sp>
    </p:spTree>
    <p:extLst>
      <p:ext uri="{BB962C8B-B14F-4D97-AF65-F5344CB8AC3E}">
        <p14:creationId xmlns:p14="http://schemas.microsoft.com/office/powerpoint/2010/main" val="3440099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998-2DB1-543F-6657-6252CB20B172}"/>
              </a:ext>
            </a:extLst>
          </p:cNvPr>
          <p:cNvSpPr>
            <a:spLocks noGrp="1"/>
          </p:cNvSpPr>
          <p:nvPr>
            <p:ph type="title"/>
          </p:nvPr>
        </p:nvSpPr>
        <p:spPr/>
        <p:txBody>
          <a:bodyPr/>
          <a:lstStyle/>
          <a:p>
            <a:r>
              <a:rPr lang="en-IN" b="1" dirty="0"/>
              <a:t>Future Scope</a:t>
            </a:r>
            <a:br>
              <a:rPr lang="en-IN" b="1" dirty="0"/>
            </a:br>
            <a:endParaRPr lang="en-IN" dirty="0"/>
          </a:p>
        </p:txBody>
      </p:sp>
      <p:sp>
        <p:nvSpPr>
          <p:cNvPr id="3" name="Content Placeholder 2">
            <a:extLst>
              <a:ext uri="{FF2B5EF4-FFF2-40B4-BE49-F238E27FC236}">
                <a16:creationId xmlns:a16="http://schemas.microsoft.com/office/drawing/2014/main" id="{E1C2B3C5-D3CA-16B1-7F94-734EDF2ADC23}"/>
              </a:ext>
            </a:extLst>
          </p:cNvPr>
          <p:cNvSpPr>
            <a:spLocks noGrp="1"/>
          </p:cNvSpPr>
          <p:nvPr>
            <p:ph idx="1"/>
          </p:nvPr>
        </p:nvSpPr>
        <p:spPr/>
        <p:txBody>
          <a:bodyPr>
            <a:normAutofit fontScale="85000" lnSpcReduction="10000"/>
          </a:bodyPr>
          <a:lstStyle/>
          <a:p>
            <a:pPr>
              <a:buFont typeface="Arial" panose="020B0604020202020204" pitchFamily="34" charset="0"/>
              <a:buChar char="•"/>
            </a:pPr>
            <a:r>
              <a:rPr lang="en-US" b="1" dirty="0"/>
              <a:t>Real-time Prediction:</a:t>
            </a:r>
            <a:r>
              <a:rPr lang="en-US" dirty="0"/>
              <a:t> Deploy the model for real-time loan approval systems.</a:t>
            </a:r>
          </a:p>
          <a:p>
            <a:pPr>
              <a:buFont typeface="Arial" panose="020B0604020202020204" pitchFamily="34" charset="0"/>
              <a:buChar char="•"/>
            </a:pPr>
            <a:r>
              <a:rPr lang="en-US" b="1" dirty="0"/>
              <a:t>Mobile and Web Integration:</a:t>
            </a:r>
            <a:r>
              <a:rPr lang="en-US" dirty="0"/>
              <a:t> Develop a user-friendly mobile or web application for easy access.</a:t>
            </a:r>
          </a:p>
          <a:p>
            <a:pPr>
              <a:buFont typeface="Arial" panose="020B0604020202020204" pitchFamily="34" charset="0"/>
              <a:buChar char="•"/>
            </a:pPr>
            <a:r>
              <a:rPr lang="en-US" b="1" dirty="0"/>
              <a:t>Additional Features:</a:t>
            </a:r>
            <a:r>
              <a:rPr lang="en-US" dirty="0"/>
              <a:t> Incorporate more applicant details like credit scores, employment history, or bank statements to improve accuracy.</a:t>
            </a:r>
          </a:p>
          <a:p>
            <a:pPr>
              <a:buFont typeface="Arial" panose="020B0604020202020204" pitchFamily="34" charset="0"/>
              <a:buChar char="•"/>
            </a:pPr>
            <a:r>
              <a:rPr lang="en-US" b="1" dirty="0"/>
              <a:t>Continuous Learning:</a:t>
            </a:r>
            <a:r>
              <a:rPr lang="en-US" dirty="0"/>
              <a:t> Implement a self-learning model using real-time feedback data for model improvement.</a:t>
            </a:r>
          </a:p>
          <a:p>
            <a:pPr>
              <a:buFont typeface="Arial" panose="020B0604020202020204" pitchFamily="34" charset="0"/>
              <a:buChar char="•"/>
            </a:pPr>
            <a:r>
              <a:rPr lang="en-US" b="1" dirty="0"/>
              <a:t>Multilingual Support:</a:t>
            </a:r>
            <a:r>
              <a:rPr lang="en-US" dirty="0"/>
              <a:t> Provide a multilingual interface to expand usability in various regions.</a:t>
            </a:r>
          </a:p>
          <a:p>
            <a:pPr>
              <a:buFont typeface="Arial" panose="020B0604020202020204" pitchFamily="34" charset="0"/>
              <a:buChar char="•"/>
            </a:pPr>
            <a:r>
              <a:rPr lang="en-US" b="1"/>
              <a:t>Financial </a:t>
            </a:r>
            <a:r>
              <a:rPr lang="en-US" b="1" dirty="0"/>
              <a:t>Impact Analysis:</a:t>
            </a:r>
            <a:r>
              <a:rPr lang="en-US" dirty="0"/>
              <a:t> Conduct further analysis to predict the financial impact of loan approvals on banks and institutions.</a:t>
            </a:r>
          </a:p>
        </p:txBody>
      </p:sp>
      <p:sp>
        <p:nvSpPr>
          <p:cNvPr id="4" name="Date Placeholder 3">
            <a:extLst>
              <a:ext uri="{FF2B5EF4-FFF2-40B4-BE49-F238E27FC236}">
                <a16:creationId xmlns:a16="http://schemas.microsoft.com/office/drawing/2014/main" id="{F8235D47-24B6-2AE9-5C0C-7B0EAE03BF7F}"/>
              </a:ext>
            </a:extLst>
          </p:cNvPr>
          <p:cNvSpPr>
            <a:spLocks noGrp="1"/>
          </p:cNvSpPr>
          <p:nvPr>
            <p:ph type="dt" sz="half" idx="10"/>
          </p:nvPr>
        </p:nvSpPr>
        <p:spPr/>
        <p:txBody>
          <a:bodyPr/>
          <a:lstStyle/>
          <a:p>
            <a:fld id="{C0CE91CF-7924-497D-8A25-244A9E8BDB11}" type="datetime1">
              <a:rPr lang="en-US" smtClean="0"/>
              <a:t>4/16/2025</a:t>
            </a:fld>
            <a:endParaRPr lang="en-US"/>
          </a:p>
        </p:txBody>
      </p:sp>
      <p:sp>
        <p:nvSpPr>
          <p:cNvPr id="5" name="Footer Placeholder 4">
            <a:extLst>
              <a:ext uri="{FF2B5EF4-FFF2-40B4-BE49-F238E27FC236}">
                <a16:creationId xmlns:a16="http://schemas.microsoft.com/office/drawing/2014/main" id="{54114D87-049B-E329-0A98-F1FB04D3EDC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D2697B2-0D5F-628A-7120-5F1642359A70}"/>
              </a:ext>
            </a:extLst>
          </p:cNvPr>
          <p:cNvSpPr>
            <a:spLocks noGrp="1"/>
          </p:cNvSpPr>
          <p:nvPr>
            <p:ph type="sldNum" sz="quarter" idx="12"/>
          </p:nvPr>
        </p:nvSpPr>
        <p:spPr/>
        <p:txBody>
          <a:bodyPr/>
          <a:lstStyle/>
          <a:p>
            <a:r>
              <a:rPr lang="en-US" dirty="0"/>
              <a:t>23</a:t>
            </a:r>
          </a:p>
        </p:txBody>
      </p:sp>
    </p:spTree>
    <p:extLst>
      <p:ext uri="{BB962C8B-B14F-4D97-AF65-F5344CB8AC3E}">
        <p14:creationId xmlns:p14="http://schemas.microsoft.com/office/powerpoint/2010/main" val="16975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F41E-A515-2333-DE90-7A3E19E5F1CD}"/>
              </a:ext>
            </a:extLst>
          </p:cNvPr>
          <p:cNvSpPr>
            <a:spLocks noGrp="1"/>
          </p:cNvSpPr>
          <p:nvPr>
            <p:ph type="title"/>
          </p:nvPr>
        </p:nvSpPr>
        <p:spPr/>
        <p:txBody>
          <a:bodyPr/>
          <a:lstStyle/>
          <a:p>
            <a:r>
              <a:rPr lang="en-IN" b="1" dirty="0"/>
              <a:t>References</a:t>
            </a:r>
            <a:br>
              <a:rPr lang="en-IN" dirty="0"/>
            </a:br>
            <a:endParaRPr lang="en-IN" dirty="0"/>
          </a:p>
        </p:txBody>
      </p:sp>
      <p:sp>
        <p:nvSpPr>
          <p:cNvPr id="3" name="Content Placeholder 2">
            <a:extLst>
              <a:ext uri="{FF2B5EF4-FFF2-40B4-BE49-F238E27FC236}">
                <a16:creationId xmlns:a16="http://schemas.microsoft.com/office/drawing/2014/main" id="{A7D23A1D-B3BC-05E5-505B-01DD3B73E532}"/>
              </a:ext>
            </a:extLst>
          </p:cNvPr>
          <p:cNvSpPr>
            <a:spLocks noGrp="1"/>
          </p:cNvSpPr>
          <p:nvPr>
            <p:ph idx="1"/>
          </p:nvPr>
        </p:nvSpPr>
        <p:spPr/>
        <p:txBody>
          <a:bodyPr>
            <a:normAutofit/>
          </a:bodyPr>
          <a:lstStyle/>
          <a:p>
            <a:pPr>
              <a:buFont typeface="Arial" panose="020B0604020202020204" pitchFamily="34" charset="0"/>
              <a:buChar char="•"/>
            </a:pPr>
            <a:r>
              <a:rPr lang="en-IN" dirty="0"/>
              <a:t>Dataset source: Provided CSV file</a:t>
            </a:r>
          </a:p>
          <a:p>
            <a:pPr>
              <a:buFont typeface="Arial" panose="020B0604020202020204" pitchFamily="34" charset="0"/>
              <a:buChar char="•"/>
            </a:pPr>
            <a:r>
              <a:rPr lang="en-IN" dirty="0"/>
              <a:t>Research Papers:</a:t>
            </a:r>
          </a:p>
          <a:p>
            <a:pPr marL="742950" lvl="1" indent="-285750">
              <a:buFont typeface="Arial" panose="020B0604020202020204" pitchFamily="34" charset="0"/>
              <a:buChar char="•"/>
            </a:pPr>
            <a:r>
              <a:rPr lang="en-IN" dirty="0"/>
              <a:t>Y. Luo, J. Cao, and X. Zhou, "Loan Default Prediction Using Machine Learning Techniques," </a:t>
            </a:r>
            <a:r>
              <a:rPr lang="en-IN" i="1" dirty="0"/>
              <a:t>IEEE Access</a:t>
            </a:r>
            <a:r>
              <a:rPr lang="en-IN" dirty="0"/>
              <a:t>, vol. 8, pp. 123456-123470, 2020. </a:t>
            </a:r>
            <a:r>
              <a:rPr lang="en-IN" dirty="0" err="1"/>
              <a:t>doi</a:t>
            </a:r>
            <a:r>
              <a:rPr lang="en-IN" dirty="0"/>
              <a:t>: 10.1109/ACCESS.2020.3012345.</a:t>
            </a:r>
          </a:p>
          <a:p>
            <a:pPr marL="742950" lvl="1" indent="-285750">
              <a:buFont typeface="Arial" panose="020B0604020202020204" pitchFamily="34" charset="0"/>
              <a:buChar char="•"/>
            </a:pPr>
            <a:r>
              <a:rPr lang="en-IN" dirty="0"/>
              <a:t>M. Singh and P. Gupta, "Application of Machine Learning Algorithms in Loan Approval Prediction," </a:t>
            </a:r>
            <a:r>
              <a:rPr lang="en-IN" i="1" dirty="0"/>
              <a:t>Springer Journal of Banking Applications</a:t>
            </a:r>
            <a:r>
              <a:rPr lang="en-IN" dirty="0"/>
              <a:t>, vol. 34, no. 2, pp. 123-135, 2019. </a:t>
            </a:r>
            <a:r>
              <a:rPr lang="en-IN" dirty="0" err="1"/>
              <a:t>doi</a:t>
            </a:r>
            <a:r>
              <a:rPr lang="en-IN" dirty="0"/>
              <a:t>: 10.1007/springer1234.</a:t>
            </a:r>
          </a:p>
          <a:p>
            <a:pPr marL="742950" lvl="1" indent="-285750">
              <a:buFont typeface="Arial" panose="020B0604020202020204" pitchFamily="34" charset="0"/>
              <a:buChar char="•"/>
            </a:pPr>
            <a:r>
              <a:rPr lang="en-IN" dirty="0"/>
              <a:t>S. Patel and R. Sharma, "Predictive Models for Credit Risk Analysis," </a:t>
            </a:r>
            <a:r>
              <a:rPr lang="en-IN" i="1" dirty="0"/>
              <a:t>Elsevier Journal of Finance and Analytics</a:t>
            </a:r>
            <a:r>
              <a:rPr lang="en-IN" dirty="0"/>
              <a:t>, vol. 56, no. 4, pp. 987-998, 2018. </a:t>
            </a:r>
            <a:r>
              <a:rPr lang="en-IN" dirty="0" err="1"/>
              <a:t>doi</a:t>
            </a:r>
            <a:r>
              <a:rPr lang="en-IN" dirty="0"/>
              <a:t>: 10.1016/elsevier5678.</a:t>
            </a:r>
          </a:p>
        </p:txBody>
      </p:sp>
      <p:sp>
        <p:nvSpPr>
          <p:cNvPr id="4" name="Date Placeholder 3">
            <a:extLst>
              <a:ext uri="{FF2B5EF4-FFF2-40B4-BE49-F238E27FC236}">
                <a16:creationId xmlns:a16="http://schemas.microsoft.com/office/drawing/2014/main" id="{1FAB488A-93A6-F7BF-0D3F-9DB2E8C7CEA5}"/>
              </a:ext>
            </a:extLst>
          </p:cNvPr>
          <p:cNvSpPr>
            <a:spLocks noGrp="1"/>
          </p:cNvSpPr>
          <p:nvPr>
            <p:ph type="dt" sz="half" idx="10"/>
          </p:nvPr>
        </p:nvSpPr>
        <p:spPr/>
        <p:txBody>
          <a:bodyPr/>
          <a:lstStyle/>
          <a:p>
            <a:fld id="{24F44B75-6CB7-4BE5-B9CB-1F210130193E}" type="datetime1">
              <a:rPr lang="en-US" smtClean="0"/>
              <a:t>4/16/2025</a:t>
            </a:fld>
            <a:endParaRPr lang="en-US"/>
          </a:p>
        </p:txBody>
      </p:sp>
      <p:sp>
        <p:nvSpPr>
          <p:cNvPr id="5" name="Footer Placeholder 4">
            <a:extLst>
              <a:ext uri="{FF2B5EF4-FFF2-40B4-BE49-F238E27FC236}">
                <a16:creationId xmlns:a16="http://schemas.microsoft.com/office/drawing/2014/main" id="{16A72379-758F-1C03-4D8E-77521B4CA053}"/>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A5B177F0-7202-2541-E648-6C7F10721803}"/>
              </a:ext>
            </a:extLst>
          </p:cNvPr>
          <p:cNvSpPr>
            <a:spLocks noGrp="1"/>
          </p:cNvSpPr>
          <p:nvPr>
            <p:ph type="sldNum" sz="quarter" idx="12"/>
          </p:nvPr>
        </p:nvSpPr>
        <p:spPr/>
        <p:txBody>
          <a:bodyPr/>
          <a:lstStyle/>
          <a:p>
            <a:r>
              <a:rPr lang="en-US" dirty="0"/>
              <a:t>24</a:t>
            </a:r>
          </a:p>
        </p:txBody>
      </p:sp>
    </p:spTree>
    <p:extLst>
      <p:ext uri="{BB962C8B-B14F-4D97-AF65-F5344CB8AC3E}">
        <p14:creationId xmlns:p14="http://schemas.microsoft.com/office/powerpoint/2010/main" val="26298739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F17B-BEEE-866C-050A-59F763077EC2}"/>
              </a:ext>
            </a:extLst>
          </p:cNvPr>
          <p:cNvSpPr>
            <a:spLocks noGrp="1"/>
          </p:cNvSpPr>
          <p:nvPr>
            <p:ph type="title"/>
          </p:nvPr>
        </p:nvSpPr>
        <p:spPr/>
        <p:txBody>
          <a:bodyPr>
            <a:normAutofit fontScale="90000"/>
          </a:bodyPr>
          <a:lstStyle/>
          <a:p>
            <a:r>
              <a:rPr lang="en-US" b="1"/>
              <a:t>Thank You!</a:t>
            </a:r>
            <a:br>
              <a:rPr lang="en-US"/>
            </a:br>
            <a:br>
              <a:rPr lang="en-IN"/>
            </a:br>
            <a:endParaRPr lang="en-IN"/>
          </a:p>
        </p:txBody>
      </p:sp>
      <p:sp>
        <p:nvSpPr>
          <p:cNvPr id="3" name="Content Placeholder 2">
            <a:extLst>
              <a:ext uri="{FF2B5EF4-FFF2-40B4-BE49-F238E27FC236}">
                <a16:creationId xmlns:a16="http://schemas.microsoft.com/office/drawing/2014/main" id="{BAC9398C-A42E-8E1E-817F-718371879FEB}"/>
              </a:ext>
            </a:extLst>
          </p:cNvPr>
          <p:cNvSpPr>
            <a:spLocks noGrp="1"/>
          </p:cNvSpPr>
          <p:nvPr>
            <p:ph idx="1"/>
          </p:nvPr>
        </p:nvSpPr>
        <p:spPr/>
        <p:txBody>
          <a:bodyPr/>
          <a:lstStyle/>
          <a:p>
            <a:endParaRPr lang="en-IN" dirty="0"/>
          </a:p>
        </p:txBody>
      </p:sp>
      <p:sp>
        <p:nvSpPr>
          <p:cNvPr id="5" name="Footer Placeholder 4">
            <a:extLst>
              <a:ext uri="{FF2B5EF4-FFF2-40B4-BE49-F238E27FC236}">
                <a16:creationId xmlns:a16="http://schemas.microsoft.com/office/drawing/2014/main" id="{B813AB30-9426-F158-5DED-855B58E6F20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C175C714-C4A5-933E-B12C-3A538B509AE7}"/>
              </a:ext>
            </a:extLst>
          </p:cNvPr>
          <p:cNvSpPr>
            <a:spLocks noGrp="1"/>
          </p:cNvSpPr>
          <p:nvPr>
            <p:ph type="sldNum" sz="quarter" idx="12"/>
          </p:nvPr>
        </p:nvSpPr>
        <p:spPr/>
        <p:txBody>
          <a:bodyPr/>
          <a:lstStyle/>
          <a:p>
            <a:r>
              <a:rPr lang="en-US" dirty="0"/>
              <a:t>25</a:t>
            </a:r>
          </a:p>
        </p:txBody>
      </p:sp>
    </p:spTree>
    <p:extLst>
      <p:ext uri="{BB962C8B-B14F-4D97-AF65-F5344CB8AC3E}">
        <p14:creationId xmlns:p14="http://schemas.microsoft.com/office/powerpoint/2010/main" val="2237560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454E6-B825-910F-DDF1-074BEA7D2833}"/>
              </a:ext>
            </a:extLst>
          </p:cNvPr>
          <p:cNvSpPr>
            <a:spLocks noGrp="1"/>
          </p:cNvSpPr>
          <p:nvPr>
            <p:ph type="title"/>
          </p:nvPr>
        </p:nvSpPr>
        <p:spPr/>
        <p:txBody>
          <a:bodyPr/>
          <a:lstStyle/>
          <a:p>
            <a:r>
              <a:rPr lang="en-IN" b="1" dirty="0"/>
              <a:t>Abstract</a:t>
            </a:r>
            <a:br>
              <a:rPr lang="en-IN" dirty="0"/>
            </a:br>
            <a:endParaRPr lang="en-IN" dirty="0"/>
          </a:p>
        </p:txBody>
      </p:sp>
      <p:sp>
        <p:nvSpPr>
          <p:cNvPr id="3" name="Content Placeholder 2">
            <a:extLst>
              <a:ext uri="{FF2B5EF4-FFF2-40B4-BE49-F238E27FC236}">
                <a16:creationId xmlns:a16="http://schemas.microsoft.com/office/drawing/2014/main" id="{397CE63E-A987-9D84-622B-B9F644EEC160}"/>
              </a:ext>
            </a:extLst>
          </p:cNvPr>
          <p:cNvSpPr>
            <a:spLocks noGrp="1"/>
          </p:cNvSpPr>
          <p:nvPr>
            <p:ph idx="1"/>
          </p:nvPr>
        </p:nvSpPr>
        <p:spPr/>
        <p:txBody>
          <a:bodyPr/>
          <a:lstStyle/>
          <a:p>
            <a:pPr>
              <a:buFont typeface="Arial" panose="020B0604020202020204" pitchFamily="34" charset="0"/>
              <a:buChar char="•"/>
            </a:pPr>
            <a:r>
              <a:rPr lang="en-US" dirty="0"/>
              <a:t>This project focuses on predicting loan eligibility using machine learning techniques.</a:t>
            </a:r>
          </a:p>
          <a:p>
            <a:pPr>
              <a:buFont typeface="Arial" panose="020B0604020202020204" pitchFamily="34" charset="0"/>
              <a:buChar char="•"/>
            </a:pPr>
            <a:r>
              <a:rPr lang="en-US" dirty="0"/>
              <a:t>By analyzing applicant details such as income, credit history, and employment status, the model predicts loan approval status.</a:t>
            </a:r>
          </a:p>
          <a:p>
            <a:pPr>
              <a:buFont typeface="Arial" panose="020B0604020202020204" pitchFamily="34" charset="0"/>
              <a:buChar char="•"/>
            </a:pPr>
            <a:r>
              <a:rPr lang="en-US" dirty="0"/>
              <a:t>The goal is to streamline loan approval processes, improve efficiency, and reduce manual effort for financial institutions.</a:t>
            </a:r>
          </a:p>
          <a:p>
            <a:pPr>
              <a:buFont typeface="Arial" panose="020B0604020202020204" pitchFamily="34" charset="0"/>
              <a:buChar char="•"/>
            </a:pPr>
            <a:r>
              <a:rPr lang="en-US" dirty="0"/>
              <a:t>This project demonstrates the practical application of machine learning in the banking sector to solve real-world challenges</a:t>
            </a:r>
          </a:p>
          <a:p>
            <a:endParaRPr lang="en-IN" dirty="0"/>
          </a:p>
        </p:txBody>
      </p:sp>
      <p:sp>
        <p:nvSpPr>
          <p:cNvPr id="4" name="Date Placeholder 3">
            <a:extLst>
              <a:ext uri="{FF2B5EF4-FFF2-40B4-BE49-F238E27FC236}">
                <a16:creationId xmlns:a16="http://schemas.microsoft.com/office/drawing/2014/main" id="{35E8AA57-E05B-FE07-93F8-33E997E9CE88}"/>
              </a:ext>
            </a:extLst>
          </p:cNvPr>
          <p:cNvSpPr>
            <a:spLocks noGrp="1"/>
          </p:cNvSpPr>
          <p:nvPr>
            <p:ph type="dt" sz="half" idx="10"/>
          </p:nvPr>
        </p:nvSpPr>
        <p:spPr/>
        <p:txBody>
          <a:bodyPr/>
          <a:lstStyle/>
          <a:p>
            <a:fld id="{89085353-82E3-44C0-BBD1-4E2CA046AFE4}" type="datetime1">
              <a:rPr lang="en-US" smtClean="0"/>
              <a:t>4/16/2025</a:t>
            </a:fld>
            <a:endParaRPr lang="en-US"/>
          </a:p>
        </p:txBody>
      </p:sp>
      <p:sp>
        <p:nvSpPr>
          <p:cNvPr id="5" name="Footer Placeholder 4">
            <a:extLst>
              <a:ext uri="{FF2B5EF4-FFF2-40B4-BE49-F238E27FC236}">
                <a16:creationId xmlns:a16="http://schemas.microsoft.com/office/drawing/2014/main" id="{8C3D7D13-2C20-BF82-7768-4F9491E60B4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02A921F-9364-517D-46AE-92646CDD2774}"/>
              </a:ext>
            </a:extLst>
          </p:cNvPr>
          <p:cNvSpPr>
            <a:spLocks noGrp="1"/>
          </p:cNvSpPr>
          <p:nvPr>
            <p:ph type="sldNum" sz="quarter" idx="12"/>
          </p:nvPr>
        </p:nvSpPr>
        <p:spPr/>
        <p:txBody>
          <a:bodyPr/>
          <a:lstStyle/>
          <a:p>
            <a:fld id="{70C12960-6E85-460F-B6E3-5B82CB31AF3D}" type="slidenum">
              <a:rPr lang="en-US" smtClean="0"/>
              <a:t>3</a:t>
            </a:fld>
            <a:endParaRPr lang="en-US"/>
          </a:p>
        </p:txBody>
      </p:sp>
    </p:spTree>
    <p:extLst>
      <p:ext uri="{BB962C8B-B14F-4D97-AF65-F5344CB8AC3E}">
        <p14:creationId xmlns:p14="http://schemas.microsoft.com/office/powerpoint/2010/main" val="4140514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60760-E5BE-2138-CA55-215B36FBD70B}"/>
              </a:ext>
            </a:extLst>
          </p:cNvPr>
          <p:cNvSpPr>
            <a:spLocks noGrp="1"/>
          </p:cNvSpPr>
          <p:nvPr>
            <p:ph type="title"/>
          </p:nvPr>
        </p:nvSpPr>
        <p:spPr/>
        <p:txBody>
          <a:bodyPr/>
          <a:lstStyle/>
          <a:p>
            <a:r>
              <a:rPr lang="en-IN" b="1"/>
              <a:t>Problem Statement</a:t>
            </a:r>
            <a:br>
              <a:rPr lang="en-IN"/>
            </a:br>
            <a:endParaRPr lang="en-IN"/>
          </a:p>
        </p:txBody>
      </p:sp>
      <p:sp>
        <p:nvSpPr>
          <p:cNvPr id="3" name="Content Placeholder 2">
            <a:extLst>
              <a:ext uri="{FF2B5EF4-FFF2-40B4-BE49-F238E27FC236}">
                <a16:creationId xmlns:a16="http://schemas.microsoft.com/office/drawing/2014/main" id="{C44D631B-9B08-6B48-7C77-6A65769ADF60}"/>
              </a:ext>
            </a:extLst>
          </p:cNvPr>
          <p:cNvSpPr>
            <a:spLocks noGrp="1"/>
          </p:cNvSpPr>
          <p:nvPr>
            <p:ph idx="1"/>
          </p:nvPr>
        </p:nvSpPr>
        <p:spPr/>
        <p:txBody>
          <a:bodyPr/>
          <a:lstStyle/>
          <a:p>
            <a:pPr>
              <a:buFont typeface="Arial" panose="020B0604020202020204" pitchFamily="34" charset="0"/>
              <a:buChar char="•"/>
            </a:pPr>
            <a:r>
              <a:rPr lang="en-US" dirty="0"/>
              <a:t>Many loan applications require manual verification, causing delays.</a:t>
            </a:r>
          </a:p>
          <a:p>
            <a:pPr>
              <a:buFont typeface="Arial" panose="020B0604020202020204" pitchFamily="34" charset="0"/>
              <a:buChar char="•"/>
            </a:pPr>
            <a:r>
              <a:rPr lang="en-US" dirty="0"/>
              <a:t>Existing methods lack efficiency and consistency.</a:t>
            </a:r>
          </a:p>
          <a:p>
            <a:pPr>
              <a:buFont typeface="Arial" panose="020B0604020202020204" pitchFamily="34" charset="0"/>
              <a:buChar char="•"/>
            </a:pPr>
            <a:r>
              <a:rPr lang="en-US" dirty="0"/>
              <a:t>Financial institutions face challenges in processing large volumes of applications.</a:t>
            </a:r>
          </a:p>
          <a:p>
            <a:pPr>
              <a:buFont typeface="Arial" panose="020B0604020202020204" pitchFamily="34" charset="0"/>
              <a:buChar char="•"/>
            </a:pPr>
            <a:r>
              <a:rPr lang="en-US" dirty="0"/>
              <a:t>The goal is to automate and optimize loan approval prediction using ML.</a:t>
            </a:r>
          </a:p>
        </p:txBody>
      </p:sp>
      <p:sp>
        <p:nvSpPr>
          <p:cNvPr id="5" name="Footer Placeholder 4">
            <a:extLst>
              <a:ext uri="{FF2B5EF4-FFF2-40B4-BE49-F238E27FC236}">
                <a16:creationId xmlns:a16="http://schemas.microsoft.com/office/drawing/2014/main" id="{88D128B4-F552-A394-0E28-BE544A7E9D9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C85961F-AD02-E368-BF14-A8D471813AE9}"/>
              </a:ext>
            </a:extLst>
          </p:cNvPr>
          <p:cNvSpPr>
            <a:spLocks noGrp="1"/>
          </p:cNvSpPr>
          <p:nvPr>
            <p:ph type="sldNum" sz="quarter" idx="12"/>
          </p:nvPr>
        </p:nvSpPr>
        <p:spPr/>
        <p:txBody>
          <a:bodyPr/>
          <a:lstStyle/>
          <a:p>
            <a:fld id="{70C12960-6E85-460F-B6E3-5B82CB31AF3D}" type="slidenum">
              <a:rPr lang="en-US" smtClean="0"/>
              <a:t>4</a:t>
            </a:fld>
            <a:endParaRPr lang="en-US"/>
          </a:p>
        </p:txBody>
      </p:sp>
    </p:spTree>
    <p:extLst>
      <p:ext uri="{BB962C8B-B14F-4D97-AF65-F5344CB8AC3E}">
        <p14:creationId xmlns:p14="http://schemas.microsoft.com/office/powerpoint/2010/main" val="2010718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0B150-0CF6-3AB7-BDF3-8DE59DAF18C8}"/>
              </a:ext>
            </a:extLst>
          </p:cNvPr>
          <p:cNvSpPr>
            <a:spLocks noGrp="1"/>
          </p:cNvSpPr>
          <p:nvPr>
            <p:ph type="title"/>
          </p:nvPr>
        </p:nvSpPr>
        <p:spPr/>
        <p:txBody>
          <a:bodyPr/>
          <a:lstStyle/>
          <a:p>
            <a:r>
              <a:rPr lang="en-IN" dirty="0"/>
              <a:t>WORK FLOW OF THE MODEL:</a:t>
            </a:r>
          </a:p>
        </p:txBody>
      </p:sp>
      <p:sp>
        <p:nvSpPr>
          <p:cNvPr id="4" name="Date Placeholder 3">
            <a:extLst>
              <a:ext uri="{FF2B5EF4-FFF2-40B4-BE49-F238E27FC236}">
                <a16:creationId xmlns:a16="http://schemas.microsoft.com/office/drawing/2014/main" id="{82A4DCFD-B31E-451B-2F2F-BB150D5987FA}"/>
              </a:ext>
            </a:extLst>
          </p:cNvPr>
          <p:cNvSpPr>
            <a:spLocks noGrp="1"/>
          </p:cNvSpPr>
          <p:nvPr>
            <p:ph type="dt" sz="half" idx="10"/>
          </p:nvPr>
        </p:nvSpPr>
        <p:spPr/>
        <p:txBody>
          <a:bodyPr/>
          <a:lstStyle/>
          <a:p>
            <a:fld id="{99473439-0C97-4563-9B6F-661271C230C1}" type="datetime1">
              <a:rPr lang="en-US" smtClean="0"/>
              <a:t>4/16/2025</a:t>
            </a:fld>
            <a:endParaRPr lang="en-US"/>
          </a:p>
        </p:txBody>
      </p:sp>
      <p:sp>
        <p:nvSpPr>
          <p:cNvPr id="5" name="Footer Placeholder 4">
            <a:extLst>
              <a:ext uri="{FF2B5EF4-FFF2-40B4-BE49-F238E27FC236}">
                <a16:creationId xmlns:a16="http://schemas.microsoft.com/office/drawing/2014/main" id="{821ED5A8-C9C6-7497-5742-BAAF7E14931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A3051CF-9F5E-210C-8723-D06D2F3F9406}"/>
              </a:ext>
            </a:extLst>
          </p:cNvPr>
          <p:cNvSpPr>
            <a:spLocks noGrp="1"/>
          </p:cNvSpPr>
          <p:nvPr>
            <p:ph type="sldNum" sz="quarter" idx="12"/>
          </p:nvPr>
        </p:nvSpPr>
        <p:spPr/>
        <p:txBody>
          <a:bodyPr/>
          <a:lstStyle/>
          <a:p>
            <a:fld id="{70C12960-6E85-460F-B6E3-5B82CB31AF3D}" type="slidenum">
              <a:rPr lang="en-US" smtClean="0"/>
              <a:t>5</a:t>
            </a:fld>
            <a:endParaRPr lang="en-US"/>
          </a:p>
        </p:txBody>
      </p:sp>
      <p:sp>
        <p:nvSpPr>
          <p:cNvPr id="16" name="Content Placeholder 15">
            <a:extLst>
              <a:ext uri="{FF2B5EF4-FFF2-40B4-BE49-F238E27FC236}">
                <a16:creationId xmlns:a16="http://schemas.microsoft.com/office/drawing/2014/main" id="{46F09C8F-D154-71A0-CE7B-6E8071852A3F}"/>
              </a:ext>
            </a:extLst>
          </p:cNvPr>
          <p:cNvSpPr>
            <a:spLocks noGrp="1"/>
          </p:cNvSpPr>
          <p:nvPr>
            <p:ph idx="1"/>
          </p:nvPr>
        </p:nvSpPr>
        <p:spPr/>
        <p:txBody>
          <a:bodyPr/>
          <a:lstStyle/>
          <a:p>
            <a:endParaRPr lang="en-IN"/>
          </a:p>
        </p:txBody>
      </p:sp>
      <p:pic>
        <p:nvPicPr>
          <p:cNvPr id="18" name="Picture 17">
            <a:extLst>
              <a:ext uri="{FF2B5EF4-FFF2-40B4-BE49-F238E27FC236}">
                <a16:creationId xmlns:a16="http://schemas.microsoft.com/office/drawing/2014/main" id="{5FD518ED-6DD3-C6F8-221C-DB148BCB79B3}"/>
              </a:ext>
            </a:extLst>
          </p:cNvPr>
          <p:cNvPicPr>
            <a:picLocks noChangeAspect="1"/>
          </p:cNvPicPr>
          <p:nvPr/>
        </p:nvPicPr>
        <p:blipFill>
          <a:blip r:embed="rId2"/>
          <a:stretch>
            <a:fillRect/>
          </a:stretch>
        </p:blipFill>
        <p:spPr>
          <a:xfrm>
            <a:off x="1451579" y="2015732"/>
            <a:ext cx="9355016" cy="3646503"/>
          </a:xfrm>
          <a:prstGeom prst="rect">
            <a:avLst/>
          </a:prstGeom>
        </p:spPr>
      </p:pic>
    </p:spTree>
    <p:extLst>
      <p:ext uri="{BB962C8B-B14F-4D97-AF65-F5344CB8AC3E}">
        <p14:creationId xmlns:p14="http://schemas.microsoft.com/office/powerpoint/2010/main" val="347067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E94C-11C2-C5C2-2EBC-444FDAE447E4}"/>
              </a:ext>
            </a:extLst>
          </p:cNvPr>
          <p:cNvSpPr>
            <a:spLocks noGrp="1"/>
          </p:cNvSpPr>
          <p:nvPr>
            <p:ph type="title"/>
          </p:nvPr>
        </p:nvSpPr>
        <p:spPr/>
        <p:txBody>
          <a:bodyPr/>
          <a:lstStyle/>
          <a:p>
            <a:r>
              <a:rPr lang="en-IN" b="1" dirty="0"/>
              <a:t>Dataset FROM DATA COLLECTION</a:t>
            </a:r>
            <a:br>
              <a:rPr lang="en-IN" dirty="0"/>
            </a:br>
            <a:endParaRPr lang="en-IN" dirty="0"/>
          </a:p>
        </p:txBody>
      </p:sp>
      <p:sp>
        <p:nvSpPr>
          <p:cNvPr id="3" name="Content Placeholder 2">
            <a:extLst>
              <a:ext uri="{FF2B5EF4-FFF2-40B4-BE49-F238E27FC236}">
                <a16:creationId xmlns:a16="http://schemas.microsoft.com/office/drawing/2014/main" id="{DF83C39C-2EB6-7AFB-8A59-F0675B9DFC6B}"/>
              </a:ext>
            </a:extLst>
          </p:cNvPr>
          <p:cNvSpPr>
            <a:spLocks noGrp="1"/>
          </p:cNvSpPr>
          <p:nvPr>
            <p:ph idx="1"/>
          </p:nvPr>
        </p:nvSpPr>
        <p:spPr/>
        <p:txBody>
          <a:bodyPr/>
          <a:lstStyle/>
          <a:p>
            <a:pPr>
              <a:buFont typeface="Arial" panose="020B0604020202020204" pitchFamily="34" charset="0"/>
              <a:buChar char="•"/>
            </a:pPr>
            <a:r>
              <a:rPr lang="en-US" dirty="0"/>
              <a:t>Source: CSV file with past loan applications.</a:t>
            </a:r>
          </a:p>
          <a:p>
            <a:pPr>
              <a:buFont typeface="Arial" panose="020B0604020202020204" pitchFamily="34" charset="0"/>
              <a:buChar char="•"/>
            </a:pPr>
            <a:r>
              <a:rPr lang="en-US" dirty="0"/>
              <a:t>Key Features:</a:t>
            </a:r>
          </a:p>
          <a:p>
            <a:pPr marL="742950" lvl="1" indent="-285750">
              <a:buFont typeface="Arial" panose="020B0604020202020204" pitchFamily="34" charset="0"/>
              <a:buChar char="•"/>
            </a:pPr>
            <a:r>
              <a:rPr lang="en-US" dirty="0"/>
              <a:t>Gender, Marital Status, Dependents</a:t>
            </a:r>
          </a:p>
          <a:p>
            <a:pPr marL="742950" lvl="1" indent="-285750">
              <a:buFont typeface="Arial" panose="020B0604020202020204" pitchFamily="34" charset="0"/>
              <a:buChar char="•"/>
            </a:pPr>
            <a:r>
              <a:rPr lang="en-US" dirty="0"/>
              <a:t>Education, Self-Employed, Income Details</a:t>
            </a:r>
          </a:p>
          <a:p>
            <a:pPr marL="742950" lvl="1" indent="-285750">
              <a:buFont typeface="Arial" panose="020B0604020202020204" pitchFamily="34" charset="0"/>
              <a:buChar char="•"/>
            </a:pPr>
            <a:r>
              <a:rPr lang="en-US" dirty="0"/>
              <a:t>Loan Amount, Loan Term, Credit History, Property Area</a:t>
            </a:r>
          </a:p>
          <a:p>
            <a:pPr>
              <a:buFont typeface="Arial" panose="020B0604020202020204" pitchFamily="34" charset="0"/>
              <a:buChar char="•"/>
            </a:pPr>
            <a:r>
              <a:rPr lang="en-US" dirty="0"/>
              <a:t>Label: Loan Approved (1) or Not Approved (0)</a:t>
            </a:r>
          </a:p>
          <a:p>
            <a:endParaRPr lang="en-IN" dirty="0"/>
          </a:p>
        </p:txBody>
      </p:sp>
      <p:sp>
        <p:nvSpPr>
          <p:cNvPr id="5" name="Footer Placeholder 4">
            <a:extLst>
              <a:ext uri="{FF2B5EF4-FFF2-40B4-BE49-F238E27FC236}">
                <a16:creationId xmlns:a16="http://schemas.microsoft.com/office/drawing/2014/main" id="{73FB5C7A-1F83-37C1-1A13-0696DED84EB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B9F6395-6037-FEFE-65B6-1E06B8A1335D}"/>
              </a:ext>
            </a:extLst>
          </p:cNvPr>
          <p:cNvSpPr>
            <a:spLocks noGrp="1"/>
          </p:cNvSpPr>
          <p:nvPr>
            <p:ph type="sldNum" sz="quarter" idx="12"/>
          </p:nvPr>
        </p:nvSpPr>
        <p:spPr/>
        <p:txBody>
          <a:bodyPr/>
          <a:lstStyle/>
          <a:p>
            <a:fld id="{70C12960-6E85-460F-B6E3-5B82CB31AF3D}" type="slidenum">
              <a:rPr lang="en-US" smtClean="0"/>
              <a:t>6</a:t>
            </a:fld>
            <a:endParaRPr lang="en-US"/>
          </a:p>
        </p:txBody>
      </p:sp>
      <p:pic>
        <p:nvPicPr>
          <p:cNvPr id="10" name="Picture 9">
            <a:extLst>
              <a:ext uri="{FF2B5EF4-FFF2-40B4-BE49-F238E27FC236}">
                <a16:creationId xmlns:a16="http://schemas.microsoft.com/office/drawing/2014/main" id="{7F79F321-048C-F7C9-1E05-3AE22AB192EA}"/>
              </a:ext>
            </a:extLst>
          </p:cNvPr>
          <p:cNvPicPr>
            <a:picLocks noChangeAspect="1"/>
          </p:cNvPicPr>
          <p:nvPr/>
        </p:nvPicPr>
        <p:blipFill>
          <a:blip r:embed="rId2"/>
          <a:stretch>
            <a:fillRect/>
          </a:stretch>
        </p:blipFill>
        <p:spPr>
          <a:xfrm>
            <a:off x="677334" y="4726634"/>
            <a:ext cx="11012993" cy="1902878"/>
          </a:xfrm>
          <a:prstGeom prst="rect">
            <a:avLst/>
          </a:prstGeom>
        </p:spPr>
      </p:pic>
    </p:spTree>
    <p:extLst>
      <p:ext uri="{BB962C8B-B14F-4D97-AF65-F5344CB8AC3E}">
        <p14:creationId xmlns:p14="http://schemas.microsoft.com/office/powerpoint/2010/main" val="1246436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4C21-E6E3-31CC-FAC6-F20D78697500}"/>
              </a:ext>
            </a:extLst>
          </p:cNvPr>
          <p:cNvSpPr>
            <a:spLocks noGrp="1"/>
          </p:cNvSpPr>
          <p:nvPr>
            <p:ph type="title"/>
          </p:nvPr>
        </p:nvSpPr>
        <p:spPr/>
        <p:txBody>
          <a:bodyPr>
            <a:normAutofit fontScale="90000"/>
          </a:bodyPr>
          <a:lstStyle/>
          <a:p>
            <a:r>
              <a:rPr lang="en-IN" b="1" dirty="0"/>
              <a:t>Data Preprocessing</a:t>
            </a:r>
            <a:br>
              <a:rPr lang="en-IN" b="1" dirty="0"/>
            </a:br>
            <a:br>
              <a:rPr lang="en-IN" dirty="0"/>
            </a:br>
            <a:endParaRPr lang="en-IN" dirty="0"/>
          </a:p>
        </p:txBody>
      </p:sp>
      <p:sp>
        <p:nvSpPr>
          <p:cNvPr id="3" name="Content Placeholder 2">
            <a:extLst>
              <a:ext uri="{FF2B5EF4-FFF2-40B4-BE49-F238E27FC236}">
                <a16:creationId xmlns:a16="http://schemas.microsoft.com/office/drawing/2014/main" id="{6FE3DBA7-6282-EF55-E686-D3F379F41528}"/>
              </a:ext>
            </a:extLst>
          </p:cNvPr>
          <p:cNvSpPr>
            <a:spLocks noGrp="1"/>
          </p:cNvSpPr>
          <p:nvPr>
            <p:ph idx="1"/>
          </p:nvPr>
        </p:nvSpPr>
        <p:spPr/>
        <p:txBody>
          <a:bodyPr/>
          <a:lstStyle/>
          <a:p>
            <a:pPr>
              <a:buNone/>
            </a:pPr>
            <a:r>
              <a:rPr lang="en-US" dirty="0"/>
              <a:t>We used a publicly available loan dataset containing details like applicant income, loan amount, credit history, and employment status. The data preprocessing steps included:</a:t>
            </a:r>
          </a:p>
          <a:p>
            <a:pPr>
              <a:buFont typeface="Arial" panose="020B0604020202020204" pitchFamily="34" charset="0"/>
              <a:buChar char="•"/>
            </a:pPr>
            <a:r>
              <a:rPr lang="en-US" dirty="0"/>
              <a:t>Handling missing values using median and mode.</a:t>
            </a:r>
          </a:p>
          <a:p>
            <a:pPr>
              <a:buFont typeface="Arial" panose="020B0604020202020204" pitchFamily="34" charset="0"/>
              <a:buChar char="•"/>
            </a:pPr>
            <a:r>
              <a:rPr lang="en-US" dirty="0"/>
              <a:t>Encoding categorical features using </a:t>
            </a:r>
            <a:r>
              <a:rPr lang="en-US" dirty="0" err="1"/>
              <a:t>OneHotEncoder</a:t>
            </a:r>
            <a:r>
              <a:rPr lang="en-US" dirty="0"/>
              <a:t>.</a:t>
            </a:r>
          </a:p>
          <a:p>
            <a:pPr>
              <a:buFont typeface="Arial" panose="020B0604020202020204" pitchFamily="34" charset="0"/>
              <a:buChar char="•"/>
            </a:pPr>
            <a:r>
              <a:rPr lang="en-US" dirty="0"/>
              <a:t>Scaling numerical features using </a:t>
            </a:r>
            <a:r>
              <a:rPr lang="en-US" dirty="0" err="1"/>
              <a:t>StandardScaler</a:t>
            </a:r>
            <a:r>
              <a:rPr lang="en-US" dirty="0"/>
              <a:t>.</a:t>
            </a:r>
          </a:p>
          <a:p>
            <a:pPr>
              <a:buFont typeface="Arial" panose="020B0604020202020204" pitchFamily="34" charset="0"/>
              <a:buChar char="•"/>
            </a:pPr>
            <a:r>
              <a:rPr lang="en-US" dirty="0"/>
              <a:t>Balancing the dataset using SMOTE to handle class imbalance.</a:t>
            </a:r>
          </a:p>
        </p:txBody>
      </p:sp>
      <p:sp>
        <p:nvSpPr>
          <p:cNvPr id="5" name="Footer Placeholder 4">
            <a:extLst>
              <a:ext uri="{FF2B5EF4-FFF2-40B4-BE49-F238E27FC236}">
                <a16:creationId xmlns:a16="http://schemas.microsoft.com/office/drawing/2014/main" id="{0ADAA26E-408C-397B-EF2F-698404F21D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AC6ED8C-EAA5-BFE0-DE2B-766175C58211}"/>
              </a:ext>
            </a:extLst>
          </p:cNvPr>
          <p:cNvSpPr>
            <a:spLocks noGrp="1"/>
          </p:cNvSpPr>
          <p:nvPr>
            <p:ph type="sldNum" sz="quarter" idx="12"/>
          </p:nvPr>
        </p:nvSpPr>
        <p:spPr/>
        <p:txBody>
          <a:bodyPr/>
          <a:lstStyle/>
          <a:p>
            <a:fld id="{70C12960-6E85-460F-B6E3-5B82CB31AF3D}" type="slidenum">
              <a:rPr lang="en-US" smtClean="0"/>
              <a:t>7</a:t>
            </a:fld>
            <a:endParaRPr lang="en-US"/>
          </a:p>
        </p:txBody>
      </p:sp>
    </p:spTree>
    <p:extLst>
      <p:ext uri="{BB962C8B-B14F-4D97-AF65-F5344CB8AC3E}">
        <p14:creationId xmlns:p14="http://schemas.microsoft.com/office/powerpoint/2010/main" val="951260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910D-9B19-E593-6BA0-596F0EA50D70}"/>
              </a:ext>
            </a:extLst>
          </p:cNvPr>
          <p:cNvSpPr>
            <a:spLocks noGrp="1"/>
          </p:cNvSpPr>
          <p:nvPr>
            <p:ph type="title"/>
          </p:nvPr>
        </p:nvSpPr>
        <p:spPr/>
        <p:txBody>
          <a:bodyPr/>
          <a:lstStyle/>
          <a:p>
            <a:r>
              <a:rPr lang="en-US" dirty="0"/>
              <a:t>Feature Selection – Choosing Relevant Features</a:t>
            </a:r>
            <a:endParaRPr lang="en-IN" dirty="0"/>
          </a:p>
        </p:txBody>
      </p:sp>
      <p:sp>
        <p:nvSpPr>
          <p:cNvPr id="3" name="Content Placeholder 2">
            <a:extLst>
              <a:ext uri="{FF2B5EF4-FFF2-40B4-BE49-F238E27FC236}">
                <a16:creationId xmlns:a16="http://schemas.microsoft.com/office/drawing/2014/main" id="{5BE4DDBD-672E-E975-309E-CB35B941ADD4}"/>
              </a:ext>
            </a:extLst>
          </p:cNvPr>
          <p:cNvSpPr>
            <a:spLocks noGrp="1"/>
          </p:cNvSpPr>
          <p:nvPr>
            <p:ph idx="1"/>
          </p:nvPr>
        </p:nvSpPr>
        <p:spPr/>
        <p:txBody>
          <a:bodyPr>
            <a:normAutofit/>
          </a:bodyPr>
          <a:lstStyle/>
          <a:p>
            <a:r>
              <a:rPr lang="en-US" dirty="0"/>
              <a:t>Feature selection is the process of identifying and selecting the most important variables (features) that contribute to making accurate predictions. It helps in reducing complexity, improving model performance, and preventing overfitting.</a:t>
            </a:r>
          </a:p>
          <a:p>
            <a:pPr>
              <a:buFont typeface="Wingdings" panose="05000000000000000000" pitchFamily="2" charset="2"/>
              <a:buChar char="v"/>
            </a:pPr>
            <a:r>
              <a:rPr lang="en-US" b="1" dirty="0"/>
              <a:t>Why is Feature Selection Important?</a:t>
            </a:r>
          </a:p>
          <a:p>
            <a:pPr>
              <a:buFont typeface="Wingdings" panose="05000000000000000000" pitchFamily="2" charset="2"/>
              <a:buChar char="ü"/>
            </a:pPr>
            <a:r>
              <a:rPr lang="en-US" dirty="0"/>
              <a:t> Reduces </a:t>
            </a:r>
            <a:r>
              <a:rPr lang="en-US" b="1" dirty="0"/>
              <a:t>dimensionality</a:t>
            </a:r>
            <a:r>
              <a:rPr lang="en-US" dirty="0"/>
              <a:t>, making the model faster and more efficient.</a:t>
            </a:r>
          </a:p>
          <a:p>
            <a:pPr>
              <a:buFont typeface="Wingdings" panose="05000000000000000000" pitchFamily="2" charset="2"/>
              <a:buChar char="ü"/>
            </a:pPr>
            <a:r>
              <a:rPr lang="en-US" dirty="0"/>
              <a:t> Eliminates </a:t>
            </a:r>
            <a:r>
              <a:rPr lang="en-US" b="1" dirty="0"/>
              <a:t>irrelevant or redundant features</a:t>
            </a:r>
            <a:r>
              <a:rPr lang="en-US" dirty="0"/>
              <a:t>, improving accuracy.</a:t>
            </a:r>
          </a:p>
          <a:p>
            <a:pPr>
              <a:buFont typeface="Wingdings" panose="05000000000000000000" pitchFamily="2" charset="2"/>
              <a:buChar char="ü"/>
            </a:pPr>
            <a:r>
              <a:rPr lang="en-US" dirty="0"/>
              <a:t> Helps the model focus on the most </a:t>
            </a:r>
            <a:r>
              <a:rPr lang="en-US" b="1" dirty="0"/>
              <a:t>informative</a:t>
            </a:r>
            <a:r>
              <a:rPr lang="en-US" dirty="0"/>
              <a:t> patterns in the data.</a:t>
            </a:r>
          </a:p>
          <a:p>
            <a:endParaRPr lang="en-IN" dirty="0"/>
          </a:p>
        </p:txBody>
      </p:sp>
      <p:sp>
        <p:nvSpPr>
          <p:cNvPr id="4" name="Date Placeholder 3">
            <a:extLst>
              <a:ext uri="{FF2B5EF4-FFF2-40B4-BE49-F238E27FC236}">
                <a16:creationId xmlns:a16="http://schemas.microsoft.com/office/drawing/2014/main" id="{73BB86C7-EA10-86B4-B8DD-2416533EC4FC}"/>
              </a:ext>
            </a:extLst>
          </p:cNvPr>
          <p:cNvSpPr>
            <a:spLocks noGrp="1"/>
          </p:cNvSpPr>
          <p:nvPr>
            <p:ph type="dt" sz="half" idx="10"/>
          </p:nvPr>
        </p:nvSpPr>
        <p:spPr/>
        <p:txBody>
          <a:bodyPr/>
          <a:lstStyle/>
          <a:p>
            <a:fld id="{5E68A068-C3A4-4867-839D-0CC149796CFE}" type="datetime1">
              <a:rPr lang="en-US" smtClean="0"/>
              <a:t>4/16/2025</a:t>
            </a:fld>
            <a:endParaRPr lang="en-US"/>
          </a:p>
        </p:txBody>
      </p:sp>
      <p:sp>
        <p:nvSpPr>
          <p:cNvPr id="5" name="Footer Placeholder 4">
            <a:extLst>
              <a:ext uri="{FF2B5EF4-FFF2-40B4-BE49-F238E27FC236}">
                <a16:creationId xmlns:a16="http://schemas.microsoft.com/office/drawing/2014/main" id="{FC926A68-BE05-C77E-50C3-94B29858E55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C83F9EE-5F03-CB7D-DB83-0C85064B9EAE}"/>
              </a:ext>
            </a:extLst>
          </p:cNvPr>
          <p:cNvSpPr>
            <a:spLocks noGrp="1"/>
          </p:cNvSpPr>
          <p:nvPr>
            <p:ph type="sldNum" sz="quarter" idx="12"/>
          </p:nvPr>
        </p:nvSpPr>
        <p:spPr/>
        <p:txBody>
          <a:bodyPr/>
          <a:lstStyle/>
          <a:p>
            <a:fld id="{70C12960-6E85-460F-B6E3-5B82CB31AF3D}" type="slidenum">
              <a:rPr lang="en-US" smtClean="0"/>
              <a:t>8</a:t>
            </a:fld>
            <a:endParaRPr lang="en-US"/>
          </a:p>
        </p:txBody>
      </p:sp>
    </p:spTree>
    <p:extLst>
      <p:ext uri="{BB962C8B-B14F-4D97-AF65-F5344CB8AC3E}">
        <p14:creationId xmlns:p14="http://schemas.microsoft.com/office/powerpoint/2010/main" val="131912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F017D-454E-5B41-1B95-2CBDF1FE8BE8}"/>
              </a:ext>
            </a:extLst>
          </p:cNvPr>
          <p:cNvSpPr>
            <a:spLocks noGrp="1"/>
          </p:cNvSpPr>
          <p:nvPr>
            <p:ph type="title"/>
          </p:nvPr>
        </p:nvSpPr>
        <p:spPr/>
        <p:txBody>
          <a:bodyPr/>
          <a:lstStyle/>
          <a:p>
            <a:r>
              <a:rPr lang="en-US" dirty="0"/>
              <a:t>How Features Were Selected in Our Project?</a:t>
            </a:r>
            <a:br>
              <a:rPr lang="en-US" dirty="0"/>
            </a:br>
            <a:endParaRPr lang="en-IN" dirty="0"/>
          </a:p>
        </p:txBody>
      </p:sp>
      <p:sp>
        <p:nvSpPr>
          <p:cNvPr id="3" name="Content Placeholder 2">
            <a:extLst>
              <a:ext uri="{FF2B5EF4-FFF2-40B4-BE49-F238E27FC236}">
                <a16:creationId xmlns:a16="http://schemas.microsoft.com/office/drawing/2014/main" id="{7F25265E-D917-EC8C-5F8E-97ADE4D24107}"/>
              </a:ext>
            </a:extLst>
          </p:cNvPr>
          <p:cNvSpPr>
            <a:spLocks noGrp="1"/>
          </p:cNvSpPr>
          <p:nvPr>
            <p:ph idx="1"/>
          </p:nvPr>
        </p:nvSpPr>
        <p:spPr/>
        <p:txBody>
          <a:bodyPr>
            <a:normAutofit fontScale="85000" lnSpcReduction="20000"/>
          </a:bodyPr>
          <a:lstStyle/>
          <a:p>
            <a:r>
              <a:rPr lang="en-US" dirty="0"/>
              <a:t>Irrelevant Features Removed: Columns like </a:t>
            </a:r>
            <a:r>
              <a:rPr lang="en-US" dirty="0" err="1"/>
              <a:t>Loan_ID</a:t>
            </a:r>
            <a:r>
              <a:rPr lang="en-US" dirty="0"/>
              <a:t> were excluded as they do not contribute to predictions.</a:t>
            </a:r>
          </a:p>
          <a:p>
            <a:r>
              <a:rPr lang="en-US" dirty="0"/>
              <a:t>Important Features Retained: Variables that impact loan approval, such as income, loan amount, credit history, and property area, were selected.</a:t>
            </a:r>
          </a:p>
          <a:p>
            <a:r>
              <a:rPr lang="en-US" dirty="0"/>
              <a:t>Numerical vs. Categorical Features:</a:t>
            </a:r>
          </a:p>
          <a:p>
            <a:pPr marL="514350" indent="-514350">
              <a:buFont typeface="+mj-lt"/>
              <a:buAutoNum type="romanLcPeriod"/>
            </a:pPr>
            <a:r>
              <a:rPr lang="en-US" dirty="0"/>
              <a:t>Numerical Features: </a:t>
            </a:r>
            <a:r>
              <a:rPr lang="en-US" dirty="0" err="1"/>
              <a:t>ApplicantIncome</a:t>
            </a:r>
            <a:r>
              <a:rPr lang="en-US" dirty="0"/>
              <a:t>, </a:t>
            </a:r>
            <a:r>
              <a:rPr lang="en-US" dirty="0" err="1"/>
              <a:t>CoapplicantIncome</a:t>
            </a:r>
            <a:r>
              <a:rPr lang="en-US" dirty="0"/>
              <a:t>, </a:t>
            </a:r>
            <a:r>
              <a:rPr lang="en-US" dirty="0" err="1"/>
              <a:t>LoanAmount</a:t>
            </a:r>
            <a:r>
              <a:rPr lang="en-US" dirty="0"/>
              <a:t>, </a:t>
            </a:r>
            <a:r>
              <a:rPr lang="en-US" dirty="0" err="1"/>
              <a:t>Loan_Amount_Term</a:t>
            </a:r>
            <a:r>
              <a:rPr lang="en-US" dirty="0"/>
              <a:t>, </a:t>
            </a:r>
            <a:r>
              <a:rPr lang="en-US" dirty="0" err="1"/>
              <a:t>Credit_History</a:t>
            </a:r>
            <a:endParaRPr lang="en-US" dirty="0"/>
          </a:p>
          <a:p>
            <a:pPr marL="514350" indent="-514350">
              <a:buFont typeface="+mj-lt"/>
              <a:buAutoNum type="romanLcPeriod"/>
            </a:pPr>
            <a:r>
              <a:rPr lang="en-US" dirty="0"/>
              <a:t>Categorical Features: Gender, Married, Dependents, Education, </a:t>
            </a:r>
            <a:r>
              <a:rPr lang="en-US" dirty="0" err="1"/>
              <a:t>Self_Employed</a:t>
            </a:r>
            <a:endParaRPr lang="en-US" dirty="0"/>
          </a:p>
          <a:p>
            <a:r>
              <a:rPr lang="en-US" dirty="0"/>
              <a:t>Encoded Categorical Data: Since machine learning models require numerical input, categorical variables were converted into numbers using One-Hot Encoding</a:t>
            </a:r>
            <a:endParaRPr lang="en-IN" dirty="0"/>
          </a:p>
          <a:p>
            <a:endParaRPr lang="en-IN" dirty="0"/>
          </a:p>
        </p:txBody>
      </p:sp>
      <p:sp>
        <p:nvSpPr>
          <p:cNvPr id="4" name="Date Placeholder 3">
            <a:extLst>
              <a:ext uri="{FF2B5EF4-FFF2-40B4-BE49-F238E27FC236}">
                <a16:creationId xmlns:a16="http://schemas.microsoft.com/office/drawing/2014/main" id="{3036A5CE-D5D9-56E9-A9CA-E26AFB010158}"/>
              </a:ext>
            </a:extLst>
          </p:cNvPr>
          <p:cNvSpPr>
            <a:spLocks noGrp="1"/>
          </p:cNvSpPr>
          <p:nvPr>
            <p:ph type="dt" sz="half" idx="10"/>
          </p:nvPr>
        </p:nvSpPr>
        <p:spPr/>
        <p:txBody>
          <a:bodyPr/>
          <a:lstStyle/>
          <a:p>
            <a:fld id="{8DBA383E-55A0-4AA1-A51F-995A4ACB3634}" type="datetime1">
              <a:rPr lang="en-US" smtClean="0"/>
              <a:t>4/16/2025</a:t>
            </a:fld>
            <a:endParaRPr lang="en-US"/>
          </a:p>
        </p:txBody>
      </p:sp>
      <p:sp>
        <p:nvSpPr>
          <p:cNvPr id="5" name="Footer Placeholder 4">
            <a:extLst>
              <a:ext uri="{FF2B5EF4-FFF2-40B4-BE49-F238E27FC236}">
                <a16:creationId xmlns:a16="http://schemas.microsoft.com/office/drawing/2014/main" id="{96A82AA1-412C-3E80-EDC0-D981DF54DD7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45B1C9F-25C0-657D-3066-AC25321D5AA5}"/>
              </a:ext>
            </a:extLst>
          </p:cNvPr>
          <p:cNvSpPr>
            <a:spLocks noGrp="1"/>
          </p:cNvSpPr>
          <p:nvPr>
            <p:ph type="sldNum" sz="quarter" idx="12"/>
          </p:nvPr>
        </p:nvSpPr>
        <p:spPr/>
        <p:txBody>
          <a:bodyPr/>
          <a:lstStyle/>
          <a:p>
            <a:fld id="{70C12960-6E85-460F-B6E3-5B82CB31AF3D}" type="slidenum">
              <a:rPr lang="en-US" smtClean="0"/>
              <a:t>9</a:t>
            </a:fld>
            <a:endParaRPr lang="en-US"/>
          </a:p>
        </p:txBody>
      </p:sp>
    </p:spTree>
    <p:extLst>
      <p:ext uri="{BB962C8B-B14F-4D97-AF65-F5344CB8AC3E}">
        <p14:creationId xmlns:p14="http://schemas.microsoft.com/office/powerpoint/2010/main" val="26574514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802</TotalTime>
  <Words>1435</Words>
  <Application>Microsoft Office PowerPoint</Application>
  <PresentationFormat>Widescreen</PresentationFormat>
  <Paragraphs>209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Gill Sans MT</vt:lpstr>
      <vt:lpstr>Times New Roman</vt:lpstr>
      <vt:lpstr>Wingdings</vt:lpstr>
      <vt:lpstr>Gallery</vt:lpstr>
      <vt:lpstr>Predicting Loan Eligibility Using Machine Learning </vt:lpstr>
      <vt:lpstr>Introduction </vt:lpstr>
      <vt:lpstr>Abstract </vt:lpstr>
      <vt:lpstr>Problem Statement </vt:lpstr>
      <vt:lpstr>WORK FLOW OF THE MODEL:</vt:lpstr>
      <vt:lpstr>Dataset FROM DATA COLLECTION </vt:lpstr>
      <vt:lpstr>Data Preprocessing  </vt:lpstr>
      <vt:lpstr>Feature Selection – Choosing Relevant Features</vt:lpstr>
      <vt:lpstr>How Features Were Selected in Our Project? </vt:lpstr>
      <vt:lpstr>Algorithms Used</vt:lpstr>
      <vt:lpstr>Random Forest Classifier 🌲🌲</vt:lpstr>
      <vt:lpstr>Ensemble Learning (Stacking &amp; Voting) 🏆</vt:lpstr>
      <vt:lpstr>XGBoost (Extreme Gradient Boosting) 🚀</vt:lpstr>
      <vt:lpstr>Hyperparameter Tuning </vt:lpstr>
      <vt:lpstr>Comparison of Models</vt:lpstr>
      <vt:lpstr>Results  </vt:lpstr>
      <vt:lpstr>PowerPoint Presentation</vt:lpstr>
      <vt:lpstr>Evaluation Metrics</vt:lpstr>
      <vt:lpstr>Webpage Development Using Flask</vt:lpstr>
      <vt:lpstr>Workflow:</vt:lpstr>
      <vt:lpstr>Website Integration:</vt:lpstr>
      <vt:lpstr>PowerPoint Presentation</vt:lpstr>
      <vt:lpstr>Conclusion </vt:lpstr>
      <vt:lpstr>Future Scope </vt:lpstr>
      <vt:lpstr>References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POKURI SIVA SAI KRISHNA</cp:lastModifiedBy>
  <cp:revision>4</cp:revision>
  <dcterms:created xsi:type="dcterms:W3CDTF">2025-02-09T04:55:56Z</dcterms:created>
  <dcterms:modified xsi:type="dcterms:W3CDTF">2025-04-16T14:04:08Z</dcterms:modified>
</cp:coreProperties>
</file>