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758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>
                <a:solidFill>
                  <a:srgbClr val="02A5E3"/>
                </a:solidFill>
              </a:rPr>
              <a:t>STUDENT NAME: </a:t>
            </a:r>
            <a:r>
              <a:rPr dirty="0" sz="2400" lang="en-US">
                <a:solidFill>
                  <a:srgbClr val="02A5E3"/>
                </a:solidFill>
              </a:rPr>
              <a:t>Sivaraj </a:t>
            </a:r>
            <a:endParaRPr altLang="en-US" lang="zh-CN">
              <a:solidFill>
                <a:srgbClr val="02A5E3"/>
              </a:solidFill>
            </a:endParaRPr>
          </a:p>
          <a:p>
            <a:r>
              <a:rPr dirty="0" sz="2400" lang="en-US">
                <a:solidFill>
                  <a:srgbClr val="02A5E3"/>
                </a:solidFill>
              </a:rPr>
              <a:t>REGISTER NO AND NMID: 24134060500121047</a:t>
            </a:r>
            <a:endParaRPr dirty="0" sz="2400" lang="en-US">
              <a:solidFill>
                <a:srgbClr val="02A5E3"/>
              </a:solidFill>
              <a:cs typeface="Calibri"/>
            </a:endParaRPr>
          </a:p>
          <a:p>
            <a:r>
              <a:rPr dirty="0" sz="2400" lang="en-US">
                <a:solidFill>
                  <a:srgbClr val="02A5E3"/>
                </a:solidFill>
              </a:rPr>
              <a:t>DEPARTMENT: </a:t>
            </a:r>
            <a:r>
              <a:rPr dirty="0" sz="2400" lang="en-US">
                <a:solidFill>
                  <a:srgbClr val="02A5E3"/>
                </a:solidFill>
              </a:rPr>
              <a:t>B</a:t>
            </a:r>
            <a:r>
              <a:rPr dirty="0" sz="2400" lang="en-US">
                <a:solidFill>
                  <a:srgbClr val="02A5E3"/>
                </a:solidFill>
              </a:rPr>
              <a:t>C</a:t>
            </a:r>
            <a:r>
              <a:rPr dirty="0" sz="2400" lang="en-US">
                <a:solidFill>
                  <a:srgbClr val="02A5E3"/>
                </a:solidFill>
              </a:rPr>
              <a:t>A</a:t>
            </a:r>
            <a:endParaRPr altLang="en-US" lang="zh-CN">
              <a:solidFill>
                <a:srgbClr val="02A5E3"/>
              </a:solidFill>
            </a:endParaRPr>
          </a:p>
          <a:p>
            <a:r>
              <a:rPr dirty="0" sz="2400" lang="en-US">
                <a:solidFill>
                  <a:srgbClr val="02A5E3"/>
                </a:solidFill>
              </a:rPr>
              <a:t>COLLEGE: COLLEGE/ UNIVERSITY</a:t>
            </a:r>
            <a:r>
              <a:rPr dirty="0" sz="2400" lang="en-US">
                <a:solidFill>
                  <a:srgbClr val="02A5E3"/>
                </a:solidFill>
              </a:rPr>
              <a:t> Dharmapuram Adhinam Arts College,</a:t>
            </a:r>
            <a:endParaRPr altLang="en-US" lang="zh-CN">
              <a:solidFill>
                <a:srgbClr val="02A5E3"/>
              </a:solidFill>
            </a:endParaRPr>
          </a:p>
          <a:p>
            <a:r>
              <a:rPr altLang="en-US" lang="zh-CN">
                <a:solidFill>
                  <a:srgbClr val="02A5E3"/>
                </a:solidFill>
              </a:rPr>
              <a:t>Affiliated Annamalai University</a:t>
            </a:r>
            <a:endParaRPr altLang="en-US" lang="zh-CN">
              <a:solidFill>
                <a:srgbClr val="02A5E3"/>
              </a:solidFill>
            </a:endParaRPr>
          </a:p>
          <a:p>
            <a:r>
              <a:rPr altLang="en-US" lang="zh-CN">
                <a:solidFill>
                  <a:srgbClr val="02A5E3"/>
                </a:solidFill>
              </a:rPr>
              <a:t>1</a:t>
            </a:r>
            <a:endParaRPr altLang="en-US" lang="zh-CN">
              <a:solidFill>
                <a:srgbClr val="02A5E3"/>
              </a:solidFill>
            </a:endParaRPr>
          </a:p>
          <a:p>
            <a:r>
              <a:rPr dirty="0" sz="2400" lang="en-US">
                <a:solidFill>
                  <a:srgbClr val="02A5E3"/>
                </a:solidFill>
              </a:rPr>
              <a:t>           </a:t>
            </a:r>
            <a:endParaRPr dirty="0" sz="2400" lang="en-IN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622611" y="0"/>
            <a:ext cx="3569389" cy="800409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1074533" y="3251200"/>
            <a:ext cx="7285173" cy="2186940"/>
          </a:xfrm>
          <a:prstGeom prst="rect"/>
          <a:solidFill>
            <a:srgbClr val="FFE100"/>
          </a:solidFill>
          <a:ln w="63500">
            <a:solidFill>
              <a:srgbClr val="000000"/>
            </a:solidFill>
            <a:prstDash val="solid"/>
          </a:ln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project has been a resounding success, empowering students and young leaders with the, knowledge and confidence to become innovation problem -solvers and change makers.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E100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creative Student Portfolio Using FWD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solidFill>
            <a:srgbClr val="FFE100"/>
          </a:solidFill>
          <a:ln w="63500">
            <a:solidFill>
              <a:srgbClr val="000000"/>
            </a:solidFill>
            <a:prstDash val="solid"/>
          </a:ln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1183349" y="1056640"/>
            <a:ext cx="790077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 rot="149666">
            <a:off x="1322399" y="2940178"/>
            <a:ext cx="4912486" cy="30251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A digital portfolio provides an interactive
and accessible platform to perform to
perform achievements, skills
and experiences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1095596" y="3251200"/>
            <a:ext cx="7286404" cy="38633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i="1" lang="en-US">
                <a:solidFill>
                  <a:srgbClr val="02A5E3"/>
                </a:solidFill>
              </a:rPr>
              <a:t>The aims to empower students and young
leaders with the skills, knowledge and
confidence to become innovation
problem-solves and change-makers.The
project focuses on developing leadership
qualities, fostering creativity and promoting
social responsibility
</a:t>
            </a:r>
            <a:endParaRPr b="1" sz="2800" i="1" lang="en-US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1257319" y="3251200"/>
            <a:ext cx="8691652" cy="13487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8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*Students(projects, resumes)
*Job seekers(career counseling)
*young professionals(leadership skills)</a:t>
            </a:r>
            <a:endParaRPr b="1" sz="2800" i="1" lang="en-US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2247040" y="2802255"/>
            <a:ext cx="7697919" cy="1767840"/>
          </a:xfrm>
          <a:prstGeom prst="rect"/>
          <a:solidFill>
            <a:srgbClr val="92D04F"/>
          </a:solidFill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#HTML--&gt;Structure
#Css--&gt;Styling
#JS--&gt;Interactivity
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3810000" y="3251200"/>
            <a:ext cx="4572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B050"/>
                </a:solidFill>
              </a:rPr>
              <a:t>*Home/About Me
*project
*skills
*contact
*Responsive layout</a:t>
            </a:r>
            <a:endParaRPr sz="2800"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727633" y="1509859"/>
            <a:ext cx="6321209" cy="4358639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6600CC"/>
                </a:solidFill>
              </a:rPr>
              <a:t>*Navigation bar-with smooth
scrolling
*proje
ct showcase with image/
details
*contact form(validation)
*Responsive design for all devices</a:t>
            </a:r>
            <a:endParaRPr sz="3600"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2025-09-02T05:56:52Z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76234e9f53654077bfdf17fc322d1a5b</vt:lpwstr>
  </property>
</Properties>
</file>