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5" d="100"/>
          <a:sy n="8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646854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55702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56540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833902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6726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600186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803493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782922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0069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104100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27787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23352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0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5122922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20803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4684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559924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46565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56856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32380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39598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96869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8625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97058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915862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56943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081156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243233" y="3486303"/>
            <a:ext cx="8610600"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SIVARAJ C</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312219435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SA COLLEGE OF ARTS AND SCIENCE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69387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54991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580499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8928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29508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38163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302044"/>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07095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58071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06917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58983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66600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404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69608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2024-09-10T00:57:36Z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