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64" r:id="rId5"/>
    <p:sldId id="265" r:id="rId6"/>
    <p:sldId id="266" r:id="rId7"/>
    <p:sldId id="267" r:id="rId8"/>
    <p:sldId id="268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1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9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5104-ADF1-487A-9918-05B34F52721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9514-D492-4872-AFB0-4C095787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5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71"/>
          <a:stretch/>
        </p:blipFill>
        <p:spPr>
          <a:xfrm>
            <a:off x="484601" y="265760"/>
            <a:ext cx="11156940" cy="63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819934" y="1285164"/>
            <a:ext cx="2524835" cy="750627"/>
          </a:xfrm>
          <a:prstGeom prst="flowChartProcess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&lt;app-root&gt;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8070374" y="3061647"/>
            <a:ext cx="2524835" cy="750627"/>
          </a:xfrm>
          <a:prstGeom prst="flowChartProcess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&lt;app-feature&gt;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819934" y="3061648"/>
            <a:ext cx="2524835" cy="750627"/>
          </a:xfrm>
          <a:prstGeom prst="flowChartProcess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&lt;app-brand&gt;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756011" y="3092354"/>
            <a:ext cx="2524835" cy="750627"/>
          </a:xfrm>
          <a:prstGeom prst="flowChartProcess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&lt;app-header&gt;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398060" y="4831307"/>
            <a:ext cx="2524835" cy="750627"/>
          </a:xfrm>
          <a:prstGeom prst="flowChartProcess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nav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-items&gt;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113964" y="4838131"/>
            <a:ext cx="2524835" cy="750627"/>
          </a:xfrm>
          <a:prstGeom prst="flowChartProcess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nav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-search&gt;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712423" y="4838132"/>
            <a:ext cx="2524835" cy="750627"/>
          </a:xfrm>
          <a:prstGeom prst="flowChartProcess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&lt;app-feature-image&gt;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9428327" y="4838131"/>
            <a:ext cx="2524835" cy="750627"/>
          </a:xfrm>
          <a:prstGeom prst="flowChartProcess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&lt;app-feature-text&gt;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Elbow Connector 12"/>
          <p:cNvCxnSpPr>
            <a:stCxn id="4" idx="1"/>
            <a:endCxn id="7" idx="0"/>
          </p:cNvCxnSpPr>
          <p:nvPr/>
        </p:nvCxnSpPr>
        <p:spPr>
          <a:xfrm rot="10800000" flipV="1">
            <a:off x="3018430" y="1660478"/>
            <a:ext cx="1801505" cy="143187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3"/>
            <a:endCxn id="5" idx="0"/>
          </p:cNvCxnSpPr>
          <p:nvPr/>
        </p:nvCxnSpPr>
        <p:spPr>
          <a:xfrm>
            <a:off x="7344769" y="1660478"/>
            <a:ext cx="1988023" cy="140116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>
          <a:xfrm>
            <a:off x="6082352" y="2035791"/>
            <a:ext cx="0" cy="10258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8" idx="0"/>
          </p:cNvCxnSpPr>
          <p:nvPr/>
        </p:nvCxnSpPr>
        <p:spPr>
          <a:xfrm rot="5400000">
            <a:off x="1845291" y="3658169"/>
            <a:ext cx="988326" cy="1357951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2"/>
            <a:endCxn id="9" idx="0"/>
          </p:cNvCxnSpPr>
          <p:nvPr/>
        </p:nvCxnSpPr>
        <p:spPr>
          <a:xfrm rot="16200000" flipH="1">
            <a:off x="3199830" y="3661579"/>
            <a:ext cx="995150" cy="1357953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0" idx="0"/>
          </p:cNvCxnSpPr>
          <p:nvPr/>
        </p:nvCxnSpPr>
        <p:spPr>
          <a:xfrm rot="5400000">
            <a:off x="8140888" y="3646228"/>
            <a:ext cx="1025858" cy="1357951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1" idx="0"/>
          </p:cNvCxnSpPr>
          <p:nvPr/>
        </p:nvCxnSpPr>
        <p:spPr>
          <a:xfrm rot="16200000" flipH="1">
            <a:off x="9498840" y="3646225"/>
            <a:ext cx="1025857" cy="1357953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71"/>
          <a:stretch/>
        </p:blipFill>
        <p:spPr>
          <a:xfrm>
            <a:off x="484601" y="265760"/>
            <a:ext cx="11156940" cy="6319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307" y="757450"/>
            <a:ext cx="11559654" cy="689213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259307" y="1787858"/>
            <a:ext cx="2088108" cy="450376"/>
          </a:xfrm>
          <a:prstGeom prst="wedgeRectCallout">
            <a:avLst>
              <a:gd name="adj1" fmla="val 48448"/>
              <a:gd name="adj2" fmla="val -113316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&lt;app-header&gt;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71"/>
          <a:stretch/>
        </p:blipFill>
        <p:spPr>
          <a:xfrm>
            <a:off x="484601" y="265760"/>
            <a:ext cx="11156940" cy="6319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307" y="757450"/>
            <a:ext cx="11559654" cy="689213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601" y="888810"/>
            <a:ext cx="5329345" cy="426492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59307" y="1787858"/>
            <a:ext cx="2088108" cy="450376"/>
          </a:xfrm>
          <a:prstGeom prst="wedgeRectCallout">
            <a:avLst>
              <a:gd name="adj1" fmla="val 48448"/>
              <a:gd name="adj2" fmla="val -167862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nav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-items&gt;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71"/>
          <a:stretch/>
        </p:blipFill>
        <p:spPr>
          <a:xfrm>
            <a:off x="484601" y="265760"/>
            <a:ext cx="11156940" cy="6319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307" y="757450"/>
            <a:ext cx="11559654" cy="689213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26137" y="888810"/>
            <a:ext cx="1617154" cy="426492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8246606" y="1938353"/>
            <a:ext cx="2088108" cy="450376"/>
          </a:xfrm>
          <a:prstGeom prst="wedgeRectCallout">
            <a:avLst>
              <a:gd name="adj1" fmla="val 48448"/>
              <a:gd name="adj2" fmla="val -167862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</a:t>
            </a:r>
            <a:r>
              <a:rPr lang="en-US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nav</a:t>
            </a:r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-search&gt;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71"/>
          <a:stretch/>
        </p:blipFill>
        <p:spPr>
          <a:xfrm>
            <a:off x="484601" y="265760"/>
            <a:ext cx="11156940" cy="6319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307" y="1692322"/>
            <a:ext cx="11559654" cy="2593075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59307" y="4626592"/>
            <a:ext cx="2088108" cy="450376"/>
          </a:xfrm>
          <a:prstGeom prst="wedgeRectCallout">
            <a:avLst>
              <a:gd name="adj1" fmla="val 48448"/>
              <a:gd name="adj2" fmla="val -167862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&lt;app-brand&gt;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71"/>
          <a:stretch/>
        </p:blipFill>
        <p:spPr>
          <a:xfrm>
            <a:off x="484601" y="265760"/>
            <a:ext cx="11156940" cy="63196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307" y="5008728"/>
            <a:ext cx="11559654" cy="1576688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59307" y="3944204"/>
            <a:ext cx="2088108" cy="450376"/>
          </a:xfrm>
          <a:prstGeom prst="wedgeRectCallout">
            <a:avLst>
              <a:gd name="adj1" fmla="val 52370"/>
              <a:gd name="adj2" fmla="val 171532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&lt;app-feature&gt;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71"/>
          <a:stretch/>
        </p:blipFill>
        <p:spPr>
          <a:xfrm>
            <a:off x="484601" y="265760"/>
            <a:ext cx="11156940" cy="63196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307" y="5008728"/>
            <a:ext cx="11559654" cy="1576688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3474" y="5176481"/>
            <a:ext cx="2488336" cy="1292557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746913" y="3944204"/>
            <a:ext cx="2538484" cy="450376"/>
          </a:xfrm>
          <a:prstGeom prst="wedgeRectCallout">
            <a:avLst>
              <a:gd name="adj1" fmla="val 52370"/>
              <a:gd name="adj2" fmla="val 265472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&lt;app-feature-image&gt;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71"/>
          <a:stretch/>
        </p:blipFill>
        <p:spPr>
          <a:xfrm>
            <a:off x="484601" y="265760"/>
            <a:ext cx="11156940" cy="63196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307" y="5008728"/>
            <a:ext cx="11559654" cy="1576688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13889" y="5176480"/>
            <a:ext cx="2929610" cy="1292557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7328849" y="3835022"/>
            <a:ext cx="2429300" cy="450376"/>
          </a:xfrm>
          <a:prstGeom prst="wedgeRectCallout">
            <a:avLst>
              <a:gd name="adj1" fmla="val -54419"/>
              <a:gd name="adj2" fmla="val 244259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&lt;app-feature-text&gt;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371"/>
          <a:stretch/>
        </p:blipFill>
        <p:spPr>
          <a:xfrm>
            <a:off x="484601" y="265760"/>
            <a:ext cx="11156940" cy="6319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307" y="1692322"/>
            <a:ext cx="11559654" cy="2593075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307" y="5008728"/>
            <a:ext cx="11559654" cy="1576688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307" y="757450"/>
            <a:ext cx="11559654" cy="689213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601" y="888810"/>
            <a:ext cx="5329345" cy="426492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26137" y="888810"/>
            <a:ext cx="1617154" cy="426492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3474" y="5176481"/>
            <a:ext cx="2488336" cy="1292557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13889" y="5176480"/>
            <a:ext cx="2929610" cy="1292557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 Mahindra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MSLC</dc:creator>
  <cp:lastModifiedBy>MSLC</cp:lastModifiedBy>
  <cp:revision>3</cp:revision>
  <dcterms:created xsi:type="dcterms:W3CDTF">2018-11-07T03:17:50Z</dcterms:created>
  <dcterms:modified xsi:type="dcterms:W3CDTF">2018-11-07T03:44:56Z</dcterms:modified>
</cp:coreProperties>
</file>