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311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912-7528-4944-9224-63A3CA5A98A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91B8-3D76-4858-8E6F-872835B0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1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912-7528-4944-9224-63A3CA5A98A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91B8-3D76-4858-8E6F-872835B0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3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912-7528-4944-9224-63A3CA5A98A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91B8-3D76-4858-8E6F-872835B0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4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912-7528-4944-9224-63A3CA5A98A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91B8-3D76-4858-8E6F-872835B0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5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912-7528-4944-9224-63A3CA5A98A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91B8-3D76-4858-8E6F-872835B0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0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912-7528-4944-9224-63A3CA5A98A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91B8-3D76-4858-8E6F-872835B0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912-7528-4944-9224-63A3CA5A98A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91B8-3D76-4858-8E6F-872835B0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6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912-7528-4944-9224-63A3CA5A98A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91B8-3D76-4858-8E6F-872835B0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912-7528-4944-9224-63A3CA5A98A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91B8-3D76-4858-8E6F-872835B0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912-7528-4944-9224-63A3CA5A98A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91B8-3D76-4858-8E6F-872835B0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8912-7528-4944-9224-63A3CA5A98A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91B8-3D76-4858-8E6F-872835B0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1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A8912-7528-4944-9224-63A3CA5A98A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91B8-3D76-4858-8E6F-872835B0D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pro.com/user49906915/practice-labs-support/video/195494987" TargetMode="External"/><Relationship Id="rId2" Type="http://schemas.openxmlformats.org/officeDocument/2006/relationships/hyperlink" Target="https://vimeopro.com/user49906915/practice-labs-support/video/19549489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pro.com/user49906915/practice-labs-support/video/195495277" TargetMode="External"/><Relationship Id="rId5" Type="http://schemas.openxmlformats.org/officeDocument/2006/relationships/hyperlink" Target="https://vimeopro.com/user49906915/practice-labs-support/video/195494969" TargetMode="External"/><Relationship Id="rId4" Type="http://schemas.openxmlformats.org/officeDocument/2006/relationships/hyperlink" Target="https://vimeopro.com/user49906915/practice-labs-support/video/19549487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7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4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8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8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9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3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92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2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7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0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7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84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3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42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5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19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51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Getting Started:</a:t>
            </a:r>
          </a:p>
          <a:p>
            <a:r>
              <a:rPr lang="en-US" dirty="0" smtClean="0">
                <a:hlinkClick r:id="rId2"/>
              </a:rPr>
              <a:t>https://vimeopro.com/user49906915/practice-labs-support/video/195494894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Personal Settings:</a:t>
            </a:r>
          </a:p>
          <a:p>
            <a:r>
              <a:rPr lang="en-US" dirty="0" smtClean="0">
                <a:hlinkClick r:id="rId3"/>
              </a:rPr>
              <a:t>https://vimeopro.com/user49906915/practice-labs-support/video/195494987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UI Layout:</a:t>
            </a:r>
          </a:p>
          <a:p>
            <a:r>
              <a:rPr lang="en-US" dirty="0" smtClean="0">
                <a:hlinkClick r:id="rId4"/>
              </a:rPr>
              <a:t>https://vimeopro.com/user49906915/practice-labs-support/video/195494874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Device Management:</a:t>
            </a:r>
          </a:p>
          <a:p>
            <a:r>
              <a:rPr lang="en-US" dirty="0" smtClean="0">
                <a:hlinkClick r:id="rId5"/>
              </a:rPr>
              <a:t>https://vimeopro.com/user49906915/practice-labs-support/video/195494969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Labs Support:</a:t>
            </a:r>
          </a:p>
          <a:p>
            <a:r>
              <a:rPr lang="en-US" dirty="0" smtClean="0">
                <a:hlinkClick r:id="rId6"/>
              </a:rPr>
              <a:t>https://vimeopro.com/user49906915/practice-labs-support/video/195495277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6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2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5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1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2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1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6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4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31</Words>
  <Application>Microsoft Office PowerPoint</Application>
  <PresentationFormat>Widescreen</PresentationFormat>
  <Paragraphs>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Sivaraj Ambat</dc:creator>
  <cp:lastModifiedBy>Sivaraj Ambat</cp:lastModifiedBy>
  <cp:revision>7</cp:revision>
  <dcterms:created xsi:type="dcterms:W3CDTF">2017-12-04T17:17:31Z</dcterms:created>
  <dcterms:modified xsi:type="dcterms:W3CDTF">2017-12-05T00:41:39Z</dcterms:modified>
</cp:coreProperties>
</file>