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FCE-F0C4-4DF3-A54E-B7B2D4DFD19A}" type="datetimeFigureOut">
              <a:rPr lang="en-US" smtClean="0"/>
              <a:t>9/3/2014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34C2-2223-450E-9D4E-E71657356B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FCE-F0C4-4DF3-A54E-B7B2D4DFD19A}" type="datetimeFigureOut">
              <a:rPr lang="en-US" smtClean="0"/>
              <a:t>9/3/2014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34C2-2223-450E-9D4E-E71657356B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FCE-F0C4-4DF3-A54E-B7B2D4DFD19A}" type="datetimeFigureOut">
              <a:rPr lang="en-US" smtClean="0"/>
              <a:t>9/3/2014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34C2-2223-450E-9D4E-E71657356B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FCE-F0C4-4DF3-A54E-B7B2D4DFD19A}" type="datetimeFigureOut">
              <a:rPr lang="en-US" smtClean="0"/>
              <a:t>9/3/2014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34C2-2223-450E-9D4E-E71657356B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FCE-F0C4-4DF3-A54E-B7B2D4DFD19A}" type="datetimeFigureOut">
              <a:rPr lang="en-US" smtClean="0"/>
              <a:t>9/3/2014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34C2-2223-450E-9D4E-E71657356B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FCE-F0C4-4DF3-A54E-B7B2D4DFD19A}" type="datetimeFigureOut">
              <a:rPr lang="en-US" smtClean="0"/>
              <a:t>9/3/2014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34C2-2223-450E-9D4E-E71657356B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FCE-F0C4-4DF3-A54E-B7B2D4DFD19A}" type="datetimeFigureOut">
              <a:rPr lang="en-US" smtClean="0"/>
              <a:t>9/3/2014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34C2-2223-450E-9D4E-E71657356B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FCE-F0C4-4DF3-A54E-B7B2D4DFD19A}" type="datetimeFigureOut">
              <a:rPr lang="en-US" smtClean="0"/>
              <a:t>9/3/2014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34C2-2223-450E-9D4E-E71657356B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FCE-F0C4-4DF3-A54E-B7B2D4DFD19A}" type="datetimeFigureOut">
              <a:rPr lang="en-US" smtClean="0"/>
              <a:t>9/3/2014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34C2-2223-450E-9D4E-E71657356B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FCE-F0C4-4DF3-A54E-B7B2D4DFD19A}" type="datetimeFigureOut">
              <a:rPr lang="en-US" smtClean="0"/>
              <a:t>9/3/2014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34C2-2223-450E-9D4E-E71657356B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FCE-F0C4-4DF3-A54E-B7B2D4DFD19A}" type="datetimeFigureOut">
              <a:rPr lang="en-US" smtClean="0"/>
              <a:t>9/3/2014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34C2-2223-450E-9D4E-E71657356B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22FCE-F0C4-4DF3-A54E-B7B2D4DFD19A}" type="datetimeFigureOut">
              <a:rPr lang="en-US" smtClean="0"/>
              <a:t>9/3/2014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4C2-2223-450E-9D4E-E71657356B8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          GOVT DOC’s GUIDE</a:t>
            </a:r>
            <a:endParaRPr lang="en-GB" dirty="0"/>
          </a:p>
        </p:txBody>
      </p:sp>
      <p:pic>
        <p:nvPicPr>
          <p:cNvPr id="9" name="Picture Placeholder 8" descr="DOC's Application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428992" y="285728"/>
            <a:ext cx="2428892" cy="4572008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   Nativity Certificate Details</a:t>
            </a:r>
            <a:endParaRPr lang="en-GB" dirty="0"/>
          </a:p>
        </p:txBody>
      </p:sp>
      <p:pic>
        <p:nvPicPr>
          <p:cNvPr id="5" name="Picture Placeholder 4" descr="Nativity Certificate Info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428992" y="285728"/>
            <a:ext cx="2357454" cy="44550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ID Cards Menu has Chosen</a:t>
            </a:r>
            <a:endParaRPr lang="en-GB" dirty="0"/>
          </a:p>
        </p:txBody>
      </p:sp>
      <p:pic>
        <p:nvPicPr>
          <p:cNvPr id="5" name="Picture Placeholder 4" descr="ID Cards Main P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214678" y="0"/>
            <a:ext cx="2422522" cy="461526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        </a:t>
            </a:r>
            <a:r>
              <a:rPr lang="en-GB" dirty="0" err="1" smtClean="0"/>
              <a:t>Aadhar</a:t>
            </a:r>
            <a:r>
              <a:rPr lang="en-GB" dirty="0" smtClean="0"/>
              <a:t> Details</a:t>
            </a:r>
            <a:endParaRPr lang="en-GB" dirty="0"/>
          </a:p>
        </p:txBody>
      </p:sp>
      <p:pic>
        <p:nvPicPr>
          <p:cNvPr id="5" name="Picture Placeholder 4" descr="Aadhar Info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214678" y="0"/>
            <a:ext cx="2411454" cy="468301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       PAN Card</a:t>
            </a:r>
            <a:r>
              <a:rPr lang="en-GB" dirty="0" smtClean="0"/>
              <a:t> Details</a:t>
            </a:r>
            <a:endParaRPr lang="en-GB" dirty="0"/>
          </a:p>
        </p:txBody>
      </p:sp>
      <p:pic>
        <p:nvPicPr>
          <p:cNvPr id="5" name="Picture Placeholder 4" descr="PAN Card Info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143240" y="285728"/>
            <a:ext cx="2340075" cy="445122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    Passport Details</a:t>
            </a:r>
            <a:endParaRPr lang="en-GB" dirty="0"/>
          </a:p>
        </p:txBody>
      </p:sp>
      <p:pic>
        <p:nvPicPr>
          <p:cNvPr id="5" name="Picture Placeholder 4" descr="Passport Info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000364" y="0"/>
            <a:ext cx="2466679" cy="46853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Ration Card Details</a:t>
            </a:r>
            <a:endParaRPr lang="en-GB" dirty="0"/>
          </a:p>
        </p:txBody>
      </p:sp>
      <p:pic>
        <p:nvPicPr>
          <p:cNvPr id="5" name="Picture Placeholder 4" descr="Ration Card info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928926" y="0"/>
            <a:ext cx="2493960" cy="476927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      Voters ID Details</a:t>
            </a:r>
            <a:endParaRPr lang="en-GB" dirty="0"/>
          </a:p>
        </p:txBody>
      </p:sp>
      <p:pic>
        <p:nvPicPr>
          <p:cNvPr id="5" name="Picture Placeholder 4" descr="Voters ID Info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143240" y="0"/>
            <a:ext cx="2500330" cy="46739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  Browser Request for Navigation to Linked </a:t>
            </a:r>
            <a:r>
              <a:rPr lang="en-GB" dirty="0" err="1" smtClean="0"/>
              <a:t>WebPage</a:t>
            </a:r>
            <a:endParaRPr lang="en-GB" dirty="0"/>
          </a:p>
        </p:txBody>
      </p:sp>
      <p:pic>
        <p:nvPicPr>
          <p:cNvPr id="5" name="Picture Placeholder 4" descr="Browser Connection Reques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286116" y="285728"/>
            <a:ext cx="2208208" cy="424655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922984" cy="5667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Browser Connecting to the </a:t>
            </a:r>
            <a:r>
              <a:rPr lang="en-GB" dirty="0" err="1" smtClean="0"/>
              <a:t>WebPage</a:t>
            </a:r>
            <a:r>
              <a:rPr lang="en-GB" dirty="0" smtClean="0"/>
              <a:t> as per User’s </a:t>
            </a:r>
            <a:r>
              <a:rPr lang="en-GB" dirty="0" err="1" smtClean="0"/>
              <a:t>Requet</a:t>
            </a:r>
            <a:endParaRPr lang="en-GB" dirty="0"/>
          </a:p>
        </p:txBody>
      </p:sp>
      <p:pic>
        <p:nvPicPr>
          <p:cNvPr id="5" name="Picture Placeholder 4" descr="Navigating to Linked WebP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286116" y="214290"/>
            <a:ext cx="2449336" cy="466571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         Application Shown In Menu (DOC’s HELP)</a:t>
            </a:r>
            <a:endParaRPr lang="en-GB" dirty="0"/>
          </a:p>
        </p:txBody>
      </p:sp>
      <p:pic>
        <p:nvPicPr>
          <p:cNvPr id="5" name="Picture Placeholder 4" descr="DOC's Help Application on Menu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357554" y="285728"/>
            <a:ext cx="2351084" cy="442482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      Front Page of Application</a:t>
            </a:r>
            <a:endParaRPr lang="en-GB" dirty="0"/>
          </a:p>
        </p:txBody>
      </p:sp>
      <p:pic>
        <p:nvPicPr>
          <p:cNvPr id="5" name="Picture Placeholder 4" descr="Front P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500430" y="428604"/>
            <a:ext cx="2306777" cy="440157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Certificates Menu has Chosen</a:t>
            </a:r>
            <a:endParaRPr lang="en-GB" dirty="0"/>
          </a:p>
        </p:txBody>
      </p:sp>
      <p:pic>
        <p:nvPicPr>
          <p:cNvPr id="5" name="Picture Placeholder 4" descr="Certificates Main P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357554" y="123788"/>
            <a:ext cx="2357454" cy="44849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    ID Card Menu has Chosen</a:t>
            </a:r>
            <a:endParaRPr lang="en-GB" dirty="0"/>
          </a:p>
        </p:txBody>
      </p:sp>
      <p:pic>
        <p:nvPicPr>
          <p:cNvPr id="5" name="Picture Placeholder 4" descr="ID Cards Main P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500430" y="214290"/>
            <a:ext cx="2259932" cy="430550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   Birth Certificate Details</a:t>
            </a:r>
            <a:endParaRPr lang="en-GB" dirty="0"/>
          </a:p>
        </p:txBody>
      </p:sp>
      <p:pic>
        <p:nvPicPr>
          <p:cNvPr id="5" name="Picture Placeholder 4" descr="Birth Certificate Info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286116" y="214290"/>
            <a:ext cx="2422522" cy="459624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Community Certificate Details</a:t>
            </a:r>
            <a:endParaRPr lang="en-GB" dirty="0"/>
          </a:p>
        </p:txBody>
      </p:sp>
      <p:pic>
        <p:nvPicPr>
          <p:cNvPr id="5" name="Picture Placeholder 4" descr="Community Certificate Info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286116" y="285728"/>
            <a:ext cx="2279646" cy="43059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   </a:t>
            </a:r>
            <a:r>
              <a:rPr lang="en-GB" dirty="0" err="1" smtClean="0"/>
              <a:t>DeathCertificate</a:t>
            </a:r>
            <a:r>
              <a:rPr lang="en-GB" dirty="0" smtClean="0"/>
              <a:t> Details</a:t>
            </a:r>
            <a:endParaRPr lang="en-GB" dirty="0"/>
          </a:p>
        </p:txBody>
      </p:sp>
      <p:pic>
        <p:nvPicPr>
          <p:cNvPr id="5" name="Picture Placeholder 4" descr="Death Certificate Info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357554" y="214290"/>
            <a:ext cx="2279646" cy="43307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 Income Certificate Details</a:t>
            </a:r>
            <a:endParaRPr lang="en-GB" dirty="0"/>
          </a:p>
        </p:txBody>
      </p:sp>
      <p:pic>
        <p:nvPicPr>
          <p:cNvPr id="5" name="Picture Placeholder 4" descr="Income Certificate Info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428992" y="214290"/>
            <a:ext cx="2279646" cy="43307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89</Words>
  <Application>Microsoft Office PowerPoint</Application>
  <PresentationFormat>On-screen Show (4:3)</PresentationFormat>
  <Paragraphs>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                             GOVT DOC’s GUIDE</vt:lpstr>
      <vt:lpstr>          Application Shown In Menu (DOC’s HELP)</vt:lpstr>
      <vt:lpstr>                          Front Page of Application</vt:lpstr>
      <vt:lpstr>                    Certificates Menu has Chosen</vt:lpstr>
      <vt:lpstr>                        ID Card Menu has Chosen</vt:lpstr>
      <vt:lpstr>                       Birth Certificate Details</vt:lpstr>
      <vt:lpstr>                 Community Certificate Details</vt:lpstr>
      <vt:lpstr>                       DeathCertificate Details</vt:lpstr>
      <vt:lpstr>                     Income Certificate Details</vt:lpstr>
      <vt:lpstr>                       Nativity Certificate Details</vt:lpstr>
      <vt:lpstr>                    ID Cards Menu has Chosen</vt:lpstr>
      <vt:lpstr>                            Aadhar Details</vt:lpstr>
      <vt:lpstr>                           PAN Card Details</vt:lpstr>
      <vt:lpstr>                        Passport Details</vt:lpstr>
      <vt:lpstr>                   Ration Card Details</vt:lpstr>
      <vt:lpstr>                          Voters ID Details</vt:lpstr>
      <vt:lpstr>   Browser Request for Navigation to Linked WebPage</vt:lpstr>
      <vt:lpstr>Browser Connecting to the WebPage as per User’s Requet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GOVT DOC’s GUIDE</dc:title>
  <dc:creator>Administrator</dc:creator>
  <cp:lastModifiedBy>Administrator</cp:lastModifiedBy>
  <cp:revision>3</cp:revision>
  <dcterms:created xsi:type="dcterms:W3CDTF">2014-09-03T09:38:54Z</dcterms:created>
  <dcterms:modified xsi:type="dcterms:W3CDTF">2014-09-03T10:04:34Z</dcterms:modified>
</cp:coreProperties>
</file>