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8" r:id="rId2"/>
    <p:sldId id="256" r:id="rId3"/>
    <p:sldId id="257" r:id="rId4"/>
    <p:sldId id="258" r:id="rId5"/>
    <p:sldId id="297" r:id="rId6"/>
    <p:sldId id="260" r:id="rId7"/>
    <p:sldId id="266" r:id="rId8"/>
    <p:sldId id="273" r:id="rId9"/>
    <p:sldId id="277" r:id="rId10"/>
    <p:sldId id="278" r:id="rId11"/>
    <p:sldId id="281" r:id="rId12"/>
    <p:sldId id="284" r:id="rId13"/>
    <p:sldId id="285" r:id="rId14"/>
    <p:sldId id="288" r:id="rId15"/>
    <p:sldId id="289" r:id="rId16"/>
    <p:sldId id="292" r:id="rId17"/>
    <p:sldId id="294" r:id="rId18"/>
    <p:sldId id="295" r:id="rId19"/>
    <p:sldId id="299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68" autoAdjust="0"/>
    <p:restoredTop sz="94660"/>
  </p:normalViewPr>
  <p:slideViewPr>
    <p:cSldViewPr>
      <p:cViewPr varScale="1">
        <p:scale>
          <a:sx n="68" d="100"/>
          <a:sy n="6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BCBC5D-22C3-4643-B092-271B7313EF71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64BE5E-AD00-452C-8097-514821F643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kshay.Sareen@techmahindra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FITNESS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endParaRPr lang="en-US" sz="1500" b="1" dirty="0"/>
          </a:p>
        </p:txBody>
      </p:sp>
      <p:sp>
        <p:nvSpPr>
          <p:cNvPr id="4" name="Rectangle 3"/>
          <p:cNvSpPr/>
          <p:nvPr/>
        </p:nvSpPr>
        <p:spPr>
          <a:xfrm>
            <a:off x="5181600" y="4114800"/>
            <a:ext cx="3733800" cy="25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495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AKSHAY SAREEN</a:t>
            </a:r>
          </a:p>
          <a:p>
            <a:r>
              <a:rPr lang="en-US" dirty="0" smtClean="0"/>
              <a:t>GID:</a:t>
            </a:r>
            <a:r>
              <a:rPr lang="en-US" dirty="0" smtClean="0">
                <a:latin typeface="Arial Black" pitchFamily="34" charset="0"/>
              </a:rPr>
              <a:t>338874</a:t>
            </a:r>
          </a:p>
          <a:p>
            <a:r>
              <a:rPr lang="en-US" dirty="0" smtClean="0">
                <a:hlinkClick r:id="rId2"/>
              </a:rPr>
              <a:t>Akshay.Sareen@techmahindra.com</a:t>
            </a:r>
            <a:endParaRPr lang="en-US" dirty="0" smtClean="0"/>
          </a:p>
          <a:p>
            <a:r>
              <a:rPr lang="en-US" dirty="0" smtClean="0">
                <a:latin typeface="Arial Black" pitchFamily="34" charset="0"/>
              </a:rPr>
              <a:t>9811306315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TRICEPS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332037"/>
            <a:ext cx="2457920" cy="4525963"/>
          </a:xfrm>
        </p:spPr>
      </p:pic>
      <p:pic>
        <p:nvPicPr>
          <p:cNvPr id="5" name="Content Placeholder 3" descr="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332037"/>
            <a:ext cx="2368335" cy="4525963"/>
          </a:xfrm>
          <a:prstGeom prst="rect">
            <a:avLst/>
          </a:prstGeom>
        </p:spPr>
      </p:pic>
      <p:pic>
        <p:nvPicPr>
          <p:cNvPr id="6" name="Content Placeholder 3" descr="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332037"/>
            <a:ext cx="2385648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SHOULDERS</a:t>
            </a:r>
            <a:endParaRPr lang="en-US" dirty="0"/>
          </a:p>
        </p:txBody>
      </p:sp>
      <p:pic>
        <p:nvPicPr>
          <p:cNvPr id="5" name="Content Placeholder 4" descr="2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332037"/>
            <a:ext cx="2445548" cy="4525963"/>
          </a:xfrm>
        </p:spPr>
      </p:pic>
      <p:pic>
        <p:nvPicPr>
          <p:cNvPr id="4" name="Content Placeholder 3" descr="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32037"/>
            <a:ext cx="2415542" cy="4525963"/>
          </a:xfrm>
          <a:prstGeom prst="rect">
            <a:avLst/>
          </a:prstGeom>
        </p:spPr>
      </p:pic>
      <p:pic>
        <p:nvPicPr>
          <p:cNvPr id="6" name="Content Placeholder 4" descr="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332037"/>
            <a:ext cx="2394599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221" y="1935163"/>
            <a:ext cx="231755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QUADRICEP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332037"/>
            <a:ext cx="2453326" cy="4525963"/>
          </a:xfrm>
        </p:spPr>
      </p:pic>
      <p:pic>
        <p:nvPicPr>
          <p:cNvPr id="5" name="Content Placeholder 3" descr="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332037"/>
            <a:ext cx="2372345" cy="4525963"/>
          </a:xfrm>
          <a:prstGeom prst="rect">
            <a:avLst/>
          </a:prstGeom>
        </p:spPr>
      </p:pic>
      <p:pic>
        <p:nvPicPr>
          <p:cNvPr id="6" name="Content Placeholder 3" descr="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332037"/>
            <a:ext cx="237194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442" y="1935163"/>
            <a:ext cx="237111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TRAPS &amp; LATS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3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33600"/>
            <a:ext cx="2382085" cy="4525963"/>
          </a:xfrm>
        </p:spPr>
      </p:pic>
      <p:pic>
        <p:nvPicPr>
          <p:cNvPr id="5" name="Content Placeholder 3" descr="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133600"/>
            <a:ext cx="2398591" cy="4525963"/>
          </a:xfrm>
          <a:prstGeom prst="rect">
            <a:avLst/>
          </a:prstGeom>
        </p:spPr>
      </p:pic>
      <p:pic>
        <p:nvPicPr>
          <p:cNvPr id="6" name="Content Placeholder 3" descr="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133600"/>
            <a:ext cx="238917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449" y="1935163"/>
            <a:ext cx="231710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FITNESS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3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111" y="1935163"/>
            <a:ext cx="2371778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CONTACT US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158" y="1935163"/>
            <a:ext cx="231368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Express for windows phone.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0"/>
            <a:ext cx="3352800" cy="597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</a:t>
            </a:r>
          </a:p>
          <a:p>
            <a:r>
              <a:rPr lang="en-US" dirty="0" err="1" smtClean="0"/>
              <a:t>Silverlight</a:t>
            </a:r>
            <a:endParaRPr lang="en-US" dirty="0" smtClean="0"/>
          </a:p>
          <a:p>
            <a:r>
              <a:rPr lang="en-US" dirty="0" smtClean="0"/>
              <a:t>C#</a:t>
            </a:r>
          </a:p>
          <a:p>
            <a:r>
              <a:rPr lang="en-US" dirty="0" err="1" smtClean="0"/>
              <a:t>Linq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CARDIO VASCULAR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81200"/>
            <a:ext cx="2407067" cy="4525963"/>
          </a:xfrm>
        </p:spPr>
      </p:pic>
      <p:pic>
        <p:nvPicPr>
          <p:cNvPr id="5" name="Content Placeholder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905000"/>
            <a:ext cx="2424623" cy="4525963"/>
          </a:xfrm>
          <a:prstGeom prst="rect">
            <a:avLst/>
          </a:prstGeom>
        </p:spPr>
      </p:pic>
      <p:pic>
        <p:nvPicPr>
          <p:cNvPr id="6" name="Content Placeholder 3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905000"/>
            <a:ext cx="248501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2457193" cy="4525963"/>
          </a:xfrm>
          <a:prstGeom prst="rect">
            <a:avLst/>
          </a:prstGeom>
        </p:spPr>
      </p:pic>
      <p:pic>
        <p:nvPicPr>
          <p:cNvPr id="7" name="Content Placeholder 3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43000"/>
            <a:ext cx="2405995" cy="4525963"/>
          </a:xfrm>
          <a:prstGeom prst="rect">
            <a:avLst/>
          </a:prstGeom>
        </p:spPr>
      </p:pic>
      <p:pic>
        <p:nvPicPr>
          <p:cNvPr id="8" name="Content Placeholder 3" descr="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43000"/>
            <a:ext cx="243313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STRENGTH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724" y="1935163"/>
            <a:ext cx="240255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CHEST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32037"/>
            <a:ext cx="2382085" cy="4525963"/>
          </a:xfrm>
        </p:spPr>
      </p:pic>
      <p:pic>
        <p:nvPicPr>
          <p:cNvPr id="7" name="Content Placeholder 3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332037"/>
            <a:ext cx="2407067" cy="4525963"/>
          </a:xfrm>
          <a:prstGeom prst="rect">
            <a:avLst/>
          </a:prstGeom>
        </p:spPr>
      </p:pic>
      <p:pic>
        <p:nvPicPr>
          <p:cNvPr id="8" name="Content Placeholder 3" descr="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32037"/>
            <a:ext cx="238917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2429189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BICEPS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32037"/>
            <a:ext cx="2367943" cy="4525963"/>
          </a:xfrm>
        </p:spPr>
      </p:pic>
      <p:pic>
        <p:nvPicPr>
          <p:cNvPr id="5" name="Content Placeholder 3" descr="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332037"/>
            <a:ext cx="2381640" cy="4525963"/>
          </a:xfrm>
          <a:prstGeom prst="rect">
            <a:avLst/>
          </a:prstGeom>
        </p:spPr>
      </p:pic>
      <p:pic>
        <p:nvPicPr>
          <p:cNvPr id="6" name="Content Placeholder 3" descr="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332037"/>
            <a:ext cx="2373164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043" y="1935163"/>
            <a:ext cx="235591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41</Words>
  <Application>Microsoft Office PowerPoint</Application>
  <PresentationFormat>On-screen Show (4:3)</PresentationFormat>
  <Paragraphs>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        FITNESS MANTRA</vt:lpstr>
      <vt:lpstr>Slide 2</vt:lpstr>
      <vt:lpstr>CARDIO VASCULAR</vt:lpstr>
      <vt:lpstr>Slide 4</vt:lpstr>
      <vt:lpstr>STRENGTH</vt:lpstr>
      <vt:lpstr>CHEST </vt:lpstr>
      <vt:lpstr>Slide 7</vt:lpstr>
      <vt:lpstr>BICEPS</vt:lpstr>
      <vt:lpstr>Slide 9</vt:lpstr>
      <vt:lpstr>TRICEPS</vt:lpstr>
      <vt:lpstr>SHOULDERS</vt:lpstr>
      <vt:lpstr>Slide 12</vt:lpstr>
      <vt:lpstr>QUADRICEP</vt:lpstr>
      <vt:lpstr>Slide 14</vt:lpstr>
      <vt:lpstr>TRAPS &amp; LATS</vt:lpstr>
      <vt:lpstr>Slide 16</vt:lpstr>
      <vt:lpstr>FITNESS</vt:lpstr>
      <vt:lpstr>CONTACT US</vt:lpstr>
      <vt:lpstr>                          SDK</vt:lpstr>
      <vt:lpstr>           Technologies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7</cp:revision>
  <dcterms:created xsi:type="dcterms:W3CDTF">2014-09-03T08:43:58Z</dcterms:created>
  <dcterms:modified xsi:type="dcterms:W3CDTF">2014-09-03T10:04:08Z</dcterms:modified>
</cp:coreProperties>
</file>