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8" r:id="rId2"/>
    <p:sldId id="256" r:id="rId3"/>
    <p:sldId id="257" r:id="rId4"/>
    <p:sldId id="258" r:id="rId5"/>
    <p:sldId id="297" r:id="rId6"/>
    <p:sldId id="260" r:id="rId7"/>
    <p:sldId id="266" r:id="rId8"/>
    <p:sldId id="278" r:id="rId9"/>
    <p:sldId id="281" r:id="rId10"/>
    <p:sldId id="284" r:id="rId11"/>
    <p:sldId id="299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68" autoAdjust="0"/>
    <p:restoredTop sz="94660"/>
  </p:normalViewPr>
  <p:slideViewPr>
    <p:cSldViewPr>
      <p:cViewPr varScale="1">
        <p:scale>
          <a:sx n="68" d="100"/>
          <a:sy n="68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kshay.Sareen@techmahindra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dirty="0" smtClean="0"/>
              <a:t>Cine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/>
            <a:endParaRPr lang="en-US" sz="1500" b="1" dirty="0"/>
          </a:p>
        </p:txBody>
      </p:sp>
      <p:sp>
        <p:nvSpPr>
          <p:cNvPr id="4" name="Rectangle 3"/>
          <p:cNvSpPr/>
          <p:nvPr/>
        </p:nvSpPr>
        <p:spPr>
          <a:xfrm>
            <a:off x="5181600" y="4114800"/>
            <a:ext cx="3733800" cy="251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4495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dirty="0" smtClean="0"/>
              <a:t>AAKASH BATRA</a:t>
            </a:r>
            <a:endParaRPr lang="en-US" dirty="0" smtClean="0"/>
          </a:p>
          <a:p>
            <a:r>
              <a:rPr lang="en-US" dirty="0" smtClean="0"/>
              <a:t>GID:</a:t>
            </a:r>
            <a:r>
              <a:rPr lang="en-US" dirty="0" smtClean="0">
                <a:latin typeface="Arial Black" pitchFamily="34" charset="0"/>
              </a:rPr>
              <a:t>338367</a:t>
            </a:r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hlinkClick r:id="rId2"/>
              </a:rPr>
              <a:t>Aakash.batra@techmahindra.com</a:t>
            </a:r>
            <a:endParaRPr lang="en-US" dirty="0" smtClean="0"/>
          </a:p>
          <a:p>
            <a:r>
              <a:rPr lang="en-US" dirty="0" smtClean="0">
                <a:latin typeface="Arial Black" pitchFamily="34" charset="0"/>
              </a:rPr>
              <a:t>9052146345</a:t>
            </a:r>
            <a:endParaRPr lang="en-US" dirty="0" smtClean="0">
              <a:latin typeface="Arial Black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Review</a:t>
            </a:r>
            <a:endParaRPr lang="en-US" dirty="0"/>
          </a:p>
        </p:txBody>
      </p:sp>
      <p:pic>
        <p:nvPicPr>
          <p:cNvPr id="6" name="Content Placeholder 5" descr="MovieRe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81200"/>
            <a:ext cx="230889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Express for windows phone.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</a:t>
            </a:r>
          </a:p>
          <a:p>
            <a:r>
              <a:rPr lang="en-US" dirty="0" err="1" smtClean="0"/>
              <a:t>Silverlight</a:t>
            </a:r>
            <a:endParaRPr lang="en-US" dirty="0" smtClean="0"/>
          </a:p>
          <a:p>
            <a:r>
              <a:rPr lang="en-US" dirty="0" smtClean="0"/>
              <a:t>C#</a:t>
            </a:r>
          </a:p>
          <a:p>
            <a:r>
              <a:rPr lang="en-US" dirty="0" err="1" smtClean="0"/>
              <a:t>Linq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629267" cy="4934639"/>
          </a:xfrm>
          <a:prstGeom prst="rect">
            <a:avLst/>
          </a:prstGeom>
        </p:spPr>
      </p:pic>
      <p:pic>
        <p:nvPicPr>
          <p:cNvPr id="8" name="Picture 7" descr="Onclick 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00200"/>
            <a:ext cx="2572109" cy="49822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000" y="17526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Screen , On clicking any of the news message box shows up with full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Movies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Mov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2562583" cy="4887007"/>
          </a:xfrm>
          <a:prstGeom prst="rect">
            <a:avLst/>
          </a:prstGeom>
        </p:spPr>
      </p:pic>
      <p:pic>
        <p:nvPicPr>
          <p:cNvPr id="9" name="Picture 8" descr="Top Gross Hol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676400"/>
            <a:ext cx="2553056" cy="4944165"/>
          </a:xfrm>
          <a:prstGeom prst="rect">
            <a:avLst/>
          </a:prstGeom>
        </p:spPr>
      </p:pic>
      <p:pic>
        <p:nvPicPr>
          <p:cNvPr id="10" name="Picture 9" descr="Top Gross Bol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752600"/>
            <a:ext cx="2581635" cy="4906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me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2543530" cy="4887007"/>
          </a:xfrm>
          <a:prstGeom prst="rect">
            <a:avLst/>
          </a:prstGeom>
        </p:spPr>
      </p:pic>
      <p:pic>
        <p:nvPicPr>
          <p:cNvPr id="10" name="Picture 9" descr="A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524000"/>
            <a:ext cx="2667372" cy="4982271"/>
          </a:xfrm>
          <a:prstGeom prst="rect">
            <a:avLst/>
          </a:prstGeom>
        </p:spPr>
      </p:pic>
      <p:pic>
        <p:nvPicPr>
          <p:cNvPr id="11" name="Picture 10" descr="Ani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600200"/>
            <a:ext cx="2591162" cy="49536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33600" y="304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Clicking Genre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r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35" y="937864"/>
            <a:ext cx="2543530" cy="4982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Years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Content Placeholder 9" descr="Yea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802" y="1935163"/>
            <a:ext cx="225839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TV</a:t>
            </a:r>
            <a:endParaRPr lang="en-US" dirty="0"/>
          </a:p>
        </p:txBody>
      </p:sp>
      <p:pic>
        <p:nvPicPr>
          <p:cNvPr id="9" name="Content Placeholder 8" descr="TV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2334807" cy="4389437"/>
          </a:xfrm>
        </p:spPr>
      </p:pic>
      <p:pic>
        <p:nvPicPr>
          <p:cNvPr id="10" name="Picture 9" descr="Buy Fu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875729"/>
            <a:ext cx="2600688" cy="4982271"/>
          </a:xfrm>
          <a:prstGeom prst="rect">
            <a:avLst/>
          </a:prstGeom>
        </p:spPr>
      </p:pic>
      <p:pic>
        <p:nvPicPr>
          <p:cNvPr id="11" name="Picture 10" descr="BuyP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980519"/>
            <a:ext cx="2553056" cy="48774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24200" y="4572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Clicking TV Second Screen to buy full app , if OK third Screen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Celebs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 descr="Cele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2648320" cy="4982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8" name="Content Placeholder 7" descr="Review 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81200"/>
            <a:ext cx="2328747" cy="4389437"/>
          </a:xfrm>
        </p:spPr>
      </p:pic>
      <p:pic>
        <p:nvPicPr>
          <p:cNvPr id="9" name="Picture 8" descr="Delh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4000"/>
            <a:ext cx="2600688" cy="4953692"/>
          </a:xfrm>
          <a:prstGeom prst="rect">
            <a:avLst/>
          </a:prstGeom>
        </p:spPr>
      </p:pic>
      <p:pic>
        <p:nvPicPr>
          <p:cNvPr id="10" name="Picture 9" descr="Theatre 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875729"/>
            <a:ext cx="2629267" cy="4982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67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          Cine Magic</vt:lpstr>
      <vt:lpstr>Slide 2</vt:lpstr>
      <vt:lpstr>Movies</vt:lpstr>
      <vt:lpstr>Slide 4</vt:lpstr>
      <vt:lpstr>Slide 5</vt:lpstr>
      <vt:lpstr>Years </vt:lpstr>
      <vt:lpstr>TV</vt:lpstr>
      <vt:lpstr>Celebs</vt:lpstr>
      <vt:lpstr>Review</vt:lpstr>
      <vt:lpstr>Movie Review</vt:lpstr>
      <vt:lpstr>                          SDK</vt:lpstr>
      <vt:lpstr>           Technologies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10</cp:revision>
  <dcterms:created xsi:type="dcterms:W3CDTF">2014-09-03T08:43:58Z</dcterms:created>
  <dcterms:modified xsi:type="dcterms:W3CDTF">2014-09-03T11:26:00Z</dcterms:modified>
</cp:coreProperties>
</file>