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4089-9AB0-472D-AFD8-C33F1DC79A2B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37D9-B0A1-414A-9892-CD08ECE16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71" y="42389"/>
            <a:ext cx="3639058" cy="67732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87" y="2447788"/>
            <a:ext cx="3591426" cy="1962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23" y="32863"/>
            <a:ext cx="3600953" cy="67922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60" y="56679"/>
            <a:ext cx="3610479" cy="6744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23" y="42389"/>
            <a:ext cx="3600953" cy="67732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23" y="42389"/>
            <a:ext cx="3600953" cy="6773221"/>
          </a:xfrm>
          <a:prstGeom prst="rect">
            <a:avLst/>
          </a:prstGeom>
        </p:spPr>
      </p:pic>
      <p:pic>
        <p:nvPicPr>
          <p:cNvPr id="3" name="Picture 2" descr="Son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23" y="32863"/>
            <a:ext cx="3600953" cy="6792273"/>
          </a:xfrm>
          <a:prstGeom prst="rect">
            <a:avLst/>
          </a:prstGeom>
        </p:spPr>
      </p:pic>
      <p:pic>
        <p:nvPicPr>
          <p:cNvPr id="4" name="Picture 3" descr="N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87" y="2447788"/>
            <a:ext cx="3591426" cy="1962424"/>
          </a:xfrm>
          <a:prstGeom prst="rect">
            <a:avLst/>
          </a:prstGeom>
        </p:spPr>
      </p:pic>
      <p:pic>
        <p:nvPicPr>
          <p:cNvPr id="5" name="Picture 4" descr="Ne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523" y="47153"/>
            <a:ext cx="3600953" cy="67636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</cp:revision>
  <dcterms:created xsi:type="dcterms:W3CDTF">2014-09-03T11:14:33Z</dcterms:created>
  <dcterms:modified xsi:type="dcterms:W3CDTF">2014-09-03T11:23:03Z</dcterms:modified>
</cp:coreProperties>
</file>