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0265-D40B-4F13-B8F4-DADDB82C76D2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C4E2-B65A-4D08-9541-D785EA8862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0265-D40B-4F13-B8F4-DADDB82C76D2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C4E2-B65A-4D08-9541-D785EA8862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0265-D40B-4F13-B8F4-DADDB82C76D2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C4E2-B65A-4D08-9541-D785EA8862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0265-D40B-4F13-B8F4-DADDB82C76D2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C4E2-B65A-4D08-9541-D785EA8862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0265-D40B-4F13-B8F4-DADDB82C76D2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C4E2-B65A-4D08-9541-D785EA8862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0265-D40B-4F13-B8F4-DADDB82C76D2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C4E2-B65A-4D08-9541-D785EA8862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0265-D40B-4F13-B8F4-DADDB82C76D2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C4E2-B65A-4D08-9541-D785EA8862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0265-D40B-4F13-B8F4-DADDB82C76D2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C4E2-B65A-4D08-9541-D785EA8862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0265-D40B-4F13-B8F4-DADDB82C76D2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C4E2-B65A-4D08-9541-D785EA8862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0265-D40B-4F13-B8F4-DADDB82C76D2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C4E2-B65A-4D08-9541-D785EA8862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0265-D40B-4F13-B8F4-DADDB82C76D2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C4E2-B65A-4D08-9541-D785EA8862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D0265-D40B-4F13-B8F4-DADDB82C76D2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BC4E2-B65A-4D08-9541-D785EA8862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Welcome </a:t>
            </a:r>
            <a:r>
              <a:rPr lang="en-US" dirty="0" smtClean="0"/>
              <a:t>to online </a:t>
            </a:r>
            <a:r>
              <a:rPr lang="en-US" dirty="0" smtClean="0"/>
              <a:t>bus </a:t>
            </a:r>
            <a:r>
              <a:rPr lang="en-US" smtClean="0"/>
              <a:t>ticket </a:t>
            </a:r>
            <a:r>
              <a:rPr lang="en-US" smtClean="0"/>
              <a:t>booking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: </a:t>
            </a:r>
            <a:r>
              <a:rPr lang="en-US" dirty="0" err="1" smtClean="0"/>
              <a:t>Narayana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r>
              <a:rPr lang="en-US" dirty="0" smtClean="0"/>
              <a:t> P</a:t>
            </a:r>
          </a:p>
          <a:p>
            <a:r>
              <a:rPr lang="en-US" dirty="0" err="1" smtClean="0"/>
              <a:t>Emp</a:t>
            </a:r>
            <a:r>
              <a:rPr lang="en-US" dirty="0" smtClean="0"/>
              <a:t> ID : 347356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142999"/>
          </a:xfrm>
        </p:spPr>
        <p:txBody>
          <a:bodyPr>
            <a:normAutofit/>
          </a:bodyPr>
          <a:lstStyle/>
          <a:p>
            <a:r>
              <a:rPr lang="en-US" dirty="0" smtClean="0"/>
              <a:t>online bus ticket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1200"/>
            <a:ext cx="6400800" cy="1828800"/>
          </a:xfrm>
        </p:spPr>
        <p:txBody>
          <a:bodyPr/>
          <a:lstStyle/>
          <a:p>
            <a:r>
              <a:rPr lang="en-US" dirty="0" smtClean="0"/>
              <a:t>E-Ticketing </a:t>
            </a:r>
            <a:r>
              <a:rPr lang="en-US" dirty="0" smtClean="0"/>
              <a:t>app is having so many features like online bus booking from one city to any city in India.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Route Selection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609600"/>
          <a:ext cx="82296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1816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User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needs to select from place ,To place ,date  and click on the search buses.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685800"/>
            <a:ext cx="377677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Buses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495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User will get list of available buses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with timings and bus fares. If user selects any bus ,page navigate seat selection page.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72100" y="1371600"/>
            <a:ext cx="33147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Seat Selection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14400"/>
          <a:ext cx="822960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7912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Using this screen user can select multiple screens .Based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on selection bus fares used to calculate and total amount will display in the bottom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762000"/>
            <a:ext cx="37719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Contact Details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66800"/>
          <a:ext cx="822960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7912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Using this screen user able to enter his contact details.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If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user clicks on the continue booking page will navigate to payment options.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72100" y="914400"/>
            <a:ext cx="37719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Payment Options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838200"/>
          <a:ext cx="8229600" cy="586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8674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Using this screen user can select his convenient payment option.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762000"/>
            <a:ext cx="37719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Credit/Debit Card Option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14400"/>
          <a:ext cx="822960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7912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If user selects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credit/debit card option ,user able to see the beside screen.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990600"/>
            <a:ext cx="37719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Net Banking Option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90600"/>
          <a:ext cx="822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48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If user selects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Net Banking option ,user able to see the beside screen.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762000"/>
            <a:ext cx="37719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188</Words>
  <Application>Microsoft Office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Welcome to online bus ticket booking</vt:lpstr>
      <vt:lpstr>online bus ticket</vt:lpstr>
      <vt:lpstr>Route Selection </vt:lpstr>
      <vt:lpstr>Available Buses</vt:lpstr>
      <vt:lpstr>Seat Selection</vt:lpstr>
      <vt:lpstr>Contact Details</vt:lpstr>
      <vt:lpstr>Payment Options</vt:lpstr>
      <vt:lpstr>Credit/Debit Card Option</vt:lpstr>
      <vt:lpstr>Net Banking Option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e-ticketing App</dc:title>
  <dc:creator>Administrator</dc:creator>
  <cp:lastModifiedBy>Administrator</cp:lastModifiedBy>
  <cp:revision>20</cp:revision>
  <dcterms:created xsi:type="dcterms:W3CDTF">2014-09-03T10:45:17Z</dcterms:created>
  <dcterms:modified xsi:type="dcterms:W3CDTF">2014-09-03T11:12:27Z</dcterms:modified>
</cp:coreProperties>
</file>