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1EFE-C4B7-4A5D-B417-F9B87DAAC395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714C-CC71-42BA-A8ED-62CDAE1FA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Car Parking Booking App</a:t>
            </a:r>
            <a:br>
              <a:rPr lang="en-US" dirty="0" smtClean="0"/>
            </a:br>
            <a:r>
              <a:rPr lang="en-US" dirty="0" smtClean="0"/>
              <a:t>(Easy Parking)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Vivechana</a:t>
            </a:r>
            <a:r>
              <a:rPr lang="en-US" dirty="0" smtClean="0"/>
              <a:t> Reddy </a:t>
            </a:r>
            <a:r>
              <a:rPr lang="en-US" dirty="0" err="1" smtClean="0"/>
              <a:t>Kottha</a:t>
            </a:r>
            <a:endParaRPr lang="en-US" dirty="0" smtClean="0"/>
          </a:p>
          <a:p>
            <a:r>
              <a:rPr lang="en-US" smtClean="0"/>
              <a:t>EmpID-351941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this windows mobile application, user can view the number of parking slots, available parking slots in particular location and building and book the parking slots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viv\Parking_Images\car parking\car parking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685800"/>
            <a:ext cx="2771775" cy="512445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Users can select the Country, State, City, Location and building.</a:t>
            </a:r>
          </a:p>
          <a:p>
            <a:r>
              <a:rPr lang="en-US" dirty="0" smtClean="0"/>
              <a:t>User can click on Next to proceed to the next screen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1-Homepage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1143000"/>
          </a:xfrm>
        </p:spPr>
        <p:txBody>
          <a:bodyPr/>
          <a:lstStyle/>
          <a:p>
            <a:r>
              <a:rPr lang="en-US" dirty="0" smtClean="0"/>
              <a:t>Screen2-Floor details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the selected  building. user can see the floor wise  number of free slots details </a:t>
            </a:r>
          </a:p>
          <a:p>
            <a:r>
              <a:rPr lang="en-US" dirty="0" smtClean="0"/>
              <a:t>Users can click on the floor to see the available slot numbers and image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5450" y="457200"/>
            <a:ext cx="325755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Screen3-Available slot numbers and Image</a:t>
            </a:r>
            <a:endParaRPr lang="en-US" dirty="0"/>
          </a:p>
        </p:txBody>
      </p:sp>
      <p:pic>
        <p:nvPicPr>
          <p:cNvPr id="4098" name="Picture 2" descr="C:\Users\Administrator\Desktop\viv\Parking_Images\car parking\car parking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838200"/>
            <a:ext cx="2733675" cy="5114925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the selected floor, user can see the available  slot numbers and image of the parking floor map</a:t>
            </a:r>
          </a:p>
          <a:p>
            <a:r>
              <a:rPr lang="en-US" dirty="0" smtClean="0"/>
              <a:t>User can click on the parking slot number to proceed with the booking of the parking slot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Screen4-Payment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Based on the slot number selected, user can select the payment options and click on the Make Payment option</a:t>
            </a:r>
            <a:endParaRPr lang="en-US" dirty="0"/>
          </a:p>
        </p:txBody>
      </p:sp>
      <p:pic>
        <p:nvPicPr>
          <p:cNvPr id="5122" name="Picture 2" descr="C:\Users\Administrator\Desktop\viv\Parking_Images\car parking\car parking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524000"/>
            <a:ext cx="2752725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Scree4-Confimration of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After successful payment, user will be prompted with message box with the parking slot details booked and </a:t>
            </a:r>
            <a:r>
              <a:rPr lang="en-US" dirty="0" err="1" smtClean="0"/>
              <a:t>sms</a:t>
            </a:r>
            <a:r>
              <a:rPr lang="en-US" dirty="0" smtClean="0"/>
              <a:t> would be sent to user.</a:t>
            </a:r>
            <a:endParaRPr lang="en-US" dirty="0"/>
          </a:p>
        </p:txBody>
      </p:sp>
      <p:pic>
        <p:nvPicPr>
          <p:cNvPr id="6146" name="Picture 2" descr="C:\Users\Administrator\Desktop\viv\Parking_Images\car parking\car parking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447800"/>
            <a:ext cx="2724150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 to Car Parking Booking App (Easy Parking)</vt:lpstr>
      <vt:lpstr>Introduction </vt:lpstr>
      <vt:lpstr>Screen 1-Homepage</vt:lpstr>
      <vt:lpstr>Screen2-Floor details</vt:lpstr>
      <vt:lpstr>Screen3-Available slot numbers and Image</vt:lpstr>
      <vt:lpstr>Screen4-Payment Gateway</vt:lpstr>
      <vt:lpstr>Scree4-Confimration of booking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12</cp:revision>
  <dcterms:created xsi:type="dcterms:W3CDTF">2014-09-03T09:37:24Z</dcterms:created>
  <dcterms:modified xsi:type="dcterms:W3CDTF">2014-09-03T11:25:00Z</dcterms:modified>
</cp:coreProperties>
</file>