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0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6D8625-FD01-43C1-AF60-3AB157F8E8F0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A5374-6159-4C46-BACB-C9C913973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6D8625-FD01-43C1-AF60-3AB157F8E8F0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A5374-6159-4C46-BACB-C9C913973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6D8625-FD01-43C1-AF60-3AB157F8E8F0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A5374-6159-4C46-BACB-C9C913973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6D8625-FD01-43C1-AF60-3AB157F8E8F0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A5374-6159-4C46-BACB-C9C913973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6D8625-FD01-43C1-AF60-3AB157F8E8F0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A5374-6159-4C46-BACB-C9C913973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6D8625-FD01-43C1-AF60-3AB157F8E8F0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A5374-6159-4C46-BACB-C9C913973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6D8625-FD01-43C1-AF60-3AB157F8E8F0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A5374-6159-4C46-BACB-C9C913973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6D8625-FD01-43C1-AF60-3AB157F8E8F0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A5374-6159-4C46-BACB-C9C913973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6D8625-FD01-43C1-AF60-3AB157F8E8F0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A5374-6159-4C46-BACB-C9C913973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6D8625-FD01-43C1-AF60-3AB157F8E8F0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A5374-6159-4C46-BACB-C9C913973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6D8625-FD01-43C1-AF60-3AB157F8E8F0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5A5374-6159-4C46-BACB-C9C913973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96D8625-FD01-43C1-AF60-3AB157F8E8F0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35A5374-6159-4C46-BACB-C9C913973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934200" y="6096000"/>
            <a:ext cx="22098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GID:333641</a:t>
            </a:r>
            <a:b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304800"/>
            <a:ext cx="228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dirty="0">
                <a:ln w="10541" cmpd="sng">
                  <a:solidFill>
                    <a:srgbClr val="3891A7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3891A7">
                        <a:tint val="40000"/>
                        <a:satMod val="250000"/>
                      </a:srgbClr>
                    </a:gs>
                    <a:gs pos="9000">
                      <a:srgbClr val="3891A7">
                        <a:tint val="52000"/>
                        <a:satMod val="300000"/>
                      </a:srgbClr>
                    </a:gs>
                    <a:gs pos="50000">
                      <a:srgbClr val="3891A7">
                        <a:shade val="20000"/>
                        <a:satMod val="300000"/>
                      </a:srgbClr>
                    </a:gs>
                    <a:gs pos="79000">
                      <a:srgbClr val="3891A7">
                        <a:tint val="52000"/>
                        <a:satMod val="300000"/>
                      </a:srgbClr>
                    </a:gs>
                    <a:gs pos="100000">
                      <a:srgbClr val="3891A7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CollEaze</a:t>
            </a:r>
            <a:r>
              <a:rPr lang="en-US" sz="2800" b="1" dirty="0">
                <a:ln w="10541" cmpd="sng">
                  <a:solidFill>
                    <a:srgbClr val="3891A7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3891A7">
                        <a:tint val="40000"/>
                        <a:satMod val="250000"/>
                      </a:srgbClr>
                    </a:gs>
                    <a:gs pos="9000">
                      <a:srgbClr val="3891A7">
                        <a:tint val="52000"/>
                        <a:satMod val="300000"/>
                      </a:srgbClr>
                    </a:gs>
                    <a:gs pos="50000">
                      <a:srgbClr val="3891A7">
                        <a:shade val="20000"/>
                        <a:satMod val="300000"/>
                      </a:srgbClr>
                    </a:gs>
                    <a:gs pos="79000">
                      <a:srgbClr val="3891A7">
                        <a:tint val="52000"/>
                        <a:satMod val="300000"/>
                      </a:srgbClr>
                    </a:gs>
                    <a:gs pos="100000">
                      <a:srgbClr val="3891A7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sz="2800" b="1" dirty="0">
                <a:ln w="10541" cmpd="sng">
                  <a:solidFill>
                    <a:srgbClr val="3891A7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3891A7">
                        <a:tint val="40000"/>
                        <a:satMod val="250000"/>
                      </a:srgbClr>
                    </a:gs>
                    <a:gs pos="9000">
                      <a:srgbClr val="3891A7">
                        <a:tint val="52000"/>
                        <a:satMod val="300000"/>
                      </a:srgbClr>
                    </a:gs>
                    <a:gs pos="50000">
                      <a:srgbClr val="3891A7">
                        <a:shade val="20000"/>
                        <a:satMod val="300000"/>
                      </a:srgbClr>
                    </a:gs>
                    <a:gs pos="79000">
                      <a:srgbClr val="3891A7">
                        <a:tint val="52000"/>
                        <a:satMod val="300000"/>
                      </a:srgbClr>
                    </a:gs>
                    <a:gs pos="100000">
                      <a:srgbClr val="3891A7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List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295400"/>
            <a:ext cx="27051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Class Schedule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447800"/>
            <a:ext cx="26765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Schedule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219200"/>
            <a:ext cx="26289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3886200" y="32766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315200" y="33528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295400"/>
            <a:ext cx="26765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Day Schedule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95400"/>
            <a:ext cx="26860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295400"/>
            <a:ext cx="26670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4876800" y="3200400"/>
            <a:ext cx="1066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066800" y="3124200"/>
            <a:ext cx="1066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Subject Selection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524000"/>
            <a:ext cx="26860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Check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27051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419600" y="3429000"/>
            <a:ext cx="1066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600200"/>
            <a:ext cx="26670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/>
          <a:lstStyle/>
          <a:p>
            <a:r>
              <a:rPr lang="en-US" dirty="0" smtClean="0"/>
              <a:t>Book Check</a:t>
            </a:r>
          </a:p>
          <a:p>
            <a:r>
              <a:rPr lang="en-US" dirty="0" smtClean="0"/>
              <a:t>Class Schedule</a:t>
            </a:r>
          </a:p>
          <a:p>
            <a:r>
              <a:rPr lang="en-US" dirty="0" smtClean="0"/>
              <a:t>Check the Syllabus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ln w="10541" cmpd="sng">
                  <a:solidFill>
                    <a:srgbClr val="3891A7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3891A7">
                        <a:tint val="40000"/>
                        <a:satMod val="250000"/>
                      </a:srgbClr>
                    </a:gs>
                    <a:gs pos="9000">
                      <a:srgbClr val="3891A7">
                        <a:tint val="52000"/>
                        <a:satMod val="300000"/>
                      </a:srgbClr>
                    </a:gs>
                    <a:gs pos="50000">
                      <a:srgbClr val="3891A7">
                        <a:shade val="20000"/>
                        <a:satMod val="300000"/>
                      </a:srgbClr>
                    </a:gs>
                    <a:gs pos="79000">
                      <a:srgbClr val="3891A7">
                        <a:tint val="52000"/>
                        <a:satMod val="300000"/>
                      </a:srgbClr>
                    </a:gs>
                    <a:gs pos="100000">
                      <a:srgbClr val="3891A7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CollEaze </a:t>
            </a:r>
            <a:br>
              <a:rPr lang="en-US" sz="2800" b="1" dirty="0" smtClean="0">
                <a:ln w="10541" cmpd="sng">
                  <a:solidFill>
                    <a:srgbClr val="3891A7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3891A7">
                        <a:tint val="40000"/>
                        <a:satMod val="250000"/>
                      </a:srgbClr>
                    </a:gs>
                    <a:gs pos="9000">
                      <a:srgbClr val="3891A7">
                        <a:tint val="52000"/>
                        <a:satMod val="300000"/>
                      </a:srgbClr>
                    </a:gs>
                    <a:gs pos="50000">
                      <a:srgbClr val="3891A7">
                        <a:shade val="20000"/>
                        <a:satMod val="300000"/>
                      </a:srgbClr>
                    </a:gs>
                    <a:gs pos="79000">
                      <a:srgbClr val="3891A7">
                        <a:tint val="52000"/>
                        <a:satMod val="300000"/>
                      </a:srgbClr>
                    </a:gs>
                    <a:gs pos="100000">
                      <a:srgbClr val="3891A7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0541" cmpd="sng">
                  <a:solidFill>
                    <a:srgbClr val="3891A7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3891A7">
                        <a:tint val="40000"/>
                        <a:satMod val="250000"/>
                      </a:srgbClr>
                    </a:gs>
                    <a:gs pos="9000">
                      <a:srgbClr val="3891A7">
                        <a:tint val="52000"/>
                        <a:satMod val="300000"/>
                      </a:srgbClr>
                    </a:gs>
                    <a:gs pos="50000">
                      <a:srgbClr val="3891A7">
                        <a:shade val="20000"/>
                        <a:satMod val="300000"/>
                      </a:srgbClr>
                    </a:gs>
                    <a:gs pos="79000">
                      <a:srgbClr val="3891A7">
                        <a:tint val="52000"/>
                        <a:satMod val="300000"/>
                      </a:srgbClr>
                    </a:gs>
                    <a:gs pos="100000">
                      <a:srgbClr val="3891A7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Features Of App</a:t>
            </a:r>
            <a:r>
              <a:rPr lang="en-US" sz="2800" b="1" dirty="0">
                <a:ln w="10541" cmpd="sng">
                  <a:solidFill>
                    <a:srgbClr val="3891A7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3891A7">
                        <a:tint val="40000"/>
                        <a:satMod val="250000"/>
                      </a:srgbClr>
                    </a:gs>
                    <a:gs pos="9000">
                      <a:srgbClr val="3891A7">
                        <a:tint val="52000"/>
                        <a:satMod val="300000"/>
                      </a:srgbClr>
                    </a:gs>
                    <a:gs pos="50000">
                      <a:srgbClr val="3891A7">
                        <a:shade val="20000"/>
                        <a:satMod val="300000"/>
                      </a:srgbClr>
                    </a:gs>
                    <a:gs pos="79000">
                      <a:srgbClr val="3891A7">
                        <a:tint val="52000"/>
                        <a:satMod val="300000"/>
                      </a:srgbClr>
                    </a:gs>
                    <a:gs pos="100000">
                      <a:srgbClr val="3891A7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sz="2800" b="1" dirty="0">
                <a:ln w="10541" cmpd="sng">
                  <a:solidFill>
                    <a:srgbClr val="3891A7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3891A7">
                        <a:tint val="40000"/>
                        <a:satMod val="250000"/>
                      </a:srgbClr>
                    </a:gs>
                    <a:gs pos="9000">
                      <a:srgbClr val="3891A7">
                        <a:tint val="52000"/>
                        <a:satMod val="300000"/>
                      </a:srgbClr>
                    </a:gs>
                    <a:gs pos="50000">
                      <a:srgbClr val="3891A7">
                        <a:shade val="20000"/>
                        <a:satMod val="300000"/>
                      </a:srgbClr>
                    </a:gs>
                    <a:gs pos="79000">
                      <a:srgbClr val="3891A7">
                        <a:tint val="52000"/>
                        <a:satMod val="300000"/>
                      </a:srgbClr>
                    </a:gs>
                    <a:gs pos="100000">
                      <a:srgbClr val="3891A7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 in Tile and Application List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24000"/>
            <a:ext cx="27051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524000"/>
            <a:ext cx="26860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n w="10541" cmpd="sng">
                  <a:solidFill>
                    <a:srgbClr val="3891A7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3891A7">
                        <a:tint val="40000"/>
                        <a:satMod val="250000"/>
                      </a:srgbClr>
                    </a:gs>
                    <a:gs pos="9000">
                      <a:srgbClr val="3891A7">
                        <a:tint val="52000"/>
                        <a:satMod val="300000"/>
                      </a:srgbClr>
                    </a:gs>
                    <a:gs pos="50000">
                      <a:srgbClr val="3891A7">
                        <a:shade val="20000"/>
                        <a:satMod val="300000"/>
                      </a:srgbClr>
                    </a:gs>
                    <a:gs pos="79000">
                      <a:srgbClr val="3891A7">
                        <a:tint val="52000"/>
                        <a:satMod val="300000"/>
                      </a:srgbClr>
                    </a:gs>
                    <a:gs pos="100000">
                      <a:srgbClr val="3891A7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CollEaze     Log In</a:t>
            </a:r>
            <a:r>
              <a:rPr lang="en-US" sz="2800" b="1" dirty="0">
                <a:ln w="10541" cmpd="sng">
                  <a:solidFill>
                    <a:srgbClr val="3891A7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3891A7">
                        <a:tint val="40000"/>
                        <a:satMod val="250000"/>
                      </a:srgbClr>
                    </a:gs>
                    <a:gs pos="9000">
                      <a:srgbClr val="3891A7">
                        <a:tint val="52000"/>
                        <a:satMod val="300000"/>
                      </a:srgbClr>
                    </a:gs>
                    <a:gs pos="50000">
                      <a:srgbClr val="3891A7">
                        <a:shade val="20000"/>
                        <a:satMod val="300000"/>
                      </a:srgbClr>
                    </a:gs>
                    <a:gs pos="79000">
                      <a:srgbClr val="3891A7">
                        <a:tint val="52000"/>
                        <a:satMod val="300000"/>
                      </a:srgbClr>
                    </a:gs>
                    <a:gs pos="100000">
                      <a:srgbClr val="3891A7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sz="2800" b="1" dirty="0">
                <a:ln w="10541" cmpd="sng">
                  <a:solidFill>
                    <a:srgbClr val="3891A7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3891A7">
                        <a:tint val="40000"/>
                        <a:satMod val="250000"/>
                      </a:srgbClr>
                    </a:gs>
                    <a:gs pos="9000">
                      <a:srgbClr val="3891A7">
                        <a:tint val="52000"/>
                        <a:satMod val="300000"/>
                      </a:srgbClr>
                    </a:gs>
                    <a:gs pos="50000">
                      <a:srgbClr val="3891A7">
                        <a:shade val="20000"/>
                        <a:satMod val="300000"/>
                      </a:srgbClr>
                    </a:gs>
                    <a:gs pos="79000">
                      <a:srgbClr val="3891A7">
                        <a:tint val="52000"/>
                        <a:satMod val="300000"/>
                      </a:srgbClr>
                    </a:gs>
                    <a:gs pos="100000">
                      <a:srgbClr val="3891A7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447800"/>
            <a:ext cx="253238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 Screen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524000"/>
            <a:ext cx="27051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User Authentication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447800"/>
            <a:ext cx="26765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smtClean="0"/>
              <a:t>Department Selection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524000"/>
            <a:ext cx="26574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From Options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524000"/>
            <a:ext cx="249122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Check Features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600200"/>
            <a:ext cx="26860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77</TotalTime>
  <Words>43</Words>
  <Application>Microsoft Office PowerPoint</Application>
  <PresentationFormat>On-screen Show (4:3)</PresentationFormat>
  <Paragraphs>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Slide 1</vt:lpstr>
      <vt:lpstr>CollEaze  Features Of App </vt:lpstr>
      <vt:lpstr>Icons in Tile and Application List</vt:lpstr>
      <vt:lpstr>CollEaze     Log In </vt:lpstr>
      <vt:lpstr>Welcome Screen</vt:lpstr>
      <vt:lpstr>User Authentication</vt:lpstr>
      <vt:lpstr>Department Selection</vt:lpstr>
      <vt:lpstr>Choose From Options</vt:lpstr>
      <vt:lpstr>Book Check Features</vt:lpstr>
      <vt:lpstr>Book List</vt:lpstr>
      <vt:lpstr>Class Schedule</vt:lpstr>
      <vt:lpstr>Day Schedule</vt:lpstr>
      <vt:lpstr>Day Schedule</vt:lpstr>
      <vt:lpstr>Subject Selection</vt:lpstr>
      <vt:lpstr>Syllabus Check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9</cp:revision>
  <dcterms:created xsi:type="dcterms:W3CDTF">2014-09-03T09:14:44Z</dcterms:created>
  <dcterms:modified xsi:type="dcterms:W3CDTF">2014-09-03T10:33:15Z</dcterms:modified>
</cp:coreProperties>
</file>