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A8AB-FBDC-4CE5-9BB4-AF34C6059E1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EB6D-9FDB-479B-8027-DC5B8B231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Hall Management</a:t>
            </a:r>
            <a:br>
              <a:rPr lang="en-US" dirty="0" smtClean="0"/>
            </a:br>
            <a:r>
              <a:rPr lang="en-US" sz="2700" dirty="0" smtClean="0"/>
              <a:t>Rajesh </a:t>
            </a:r>
            <a:r>
              <a:rPr lang="en-US" sz="2700" dirty="0" err="1" smtClean="0"/>
              <a:t>Settipalli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ID : 349496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using this app we can book function halls easily by selecting state and city.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Search Page:</a:t>
            </a:r>
            <a:br>
              <a:rPr lang="en-US" dirty="0" smtClean="0"/>
            </a:br>
            <a:r>
              <a:rPr lang="en-US" sz="2200" dirty="0" smtClean="0"/>
              <a:t>select state and city and click on GO button.</a:t>
            </a:r>
            <a:endParaRPr lang="en-US" sz="2200" dirty="0"/>
          </a:p>
        </p:txBody>
      </p:sp>
      <p:pic>
        <p:nvPicPr>
          <p:cNvPr id="1026" name="Picture 2" descr="C:\Users\Administrator\Desktop\FunctionHallMgt\FunctionHallManagement_Mai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0" y="0"/>
            <a:ext cx="3429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Hall List:</a:t>
            </a:r>
            <a:br>
              <a:rPr lang="en-US" dirty="0" smtClean="0"/>
            </a:br>
            <a:r>
              <a:rPr lang="en-US" sz="2200" dirty="0" smtClean="0"/>
              <a:t>this page displays all the function halls list based on state and city</a:t>
            </a:r>
            <a:endParaRPr lang="en-US" sz="2200" dirty="0"/>
          </a:p>
        </p:txBody>
      </p:sp>
      <p:pic>
        <p:nvPicPr>
          <p:cNvPr id="2050" name="Picture 2" descr="C:\Users\Administrator\Desktop\FunctionHallMgt\FunctionHallManagement_Lis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447801"/>
            <a:ext cx="3265631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Details:</a:t>
            </a:r>
            <a:br>
              <a:rPr lang="en-US" dirty="0" smtClean="0"/>
            </a:br>
            <a:r>
              <a:rPr lang="en-US" sz="2200" dirty="0" smtClean="0"/>
              <a:t>This page displays all the details of selected function hall</a:t>
            </a:r>
            <a:endParaRPr lang="en-US" sz="2200" dirty="0"/>
          </a:p>
        </p:txBody>
      </p:sp>
      <p:pic>
        <p:nvPicPr>
          <p:cNvPr id="3074" name="Picture 2" descr="C:\Users\Administrator\Desktop\FunctionHallMgt\FunctionHallManagement_Detail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295400"/>
            <a:ext cx="3425671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Confirmation:</a:t>
            </a:r>
            <a:br>
              <a:rPr lang="en-US" dirty="0" smtClean="0"/>
            </a:br>
            <a:r>
              <a:rPr lang="en-US" sz="2200" dirty="0" smtClean="0"/>
              <a:t>this page will ask for confirmation</a:t>
            </a:r>
            <a:endParaRPr lang="en-US" sz="2200" dirty="0"/>
          </a:p>
        </p:txBody>
      </p:sp>
      <p:pic>
        <p:nvPicPr>
          <p:cNvPr id="4098" name="Picture 2" descr="C:\Users\Administrator\Desktop\FunctionHallMgt\FunctionHallManagement_Confir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0"/>
            <a:ext cx="3581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Payment Page:</a:t>
            </a:r>
            <a:endParaRPr lang="en-US" dirty="0"/>
          </a:p>
        </p:txBody>
      </p:sp>
      <p:pic>
        <p:nvPicPr>
          <p:cNvPr id="5122" name="Picture 2" descr="C:\Users\Administrator\Desktop\FunctionHallMgt\FunctionHallManagement_Paym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62600" y="0"/>
            <a:ext cx="342227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Credit/Debit Card Payment:</a:t>
            </a:r>
            <a:endParaRPr lang="en-US" dirty="0"/>
          </a:p>
        </p:txBody>
      </p:sp>
      <p:pic>
        <p:nvPicPr>
          <p:cNvPr id="6146" name="Picture 2" descr="C:\Users\Administrator\Desktop\FunctionHallMgt\FunctionHallManagement_CreditOrDebitPaym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19200"/>
            <a:ext cx="3380359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Banking Payment</a:t>
            </a:r>
            <a:endParaRPr lang="en-US" dirty="0"/>
          </a:p>
        </p:txBody>
      </p:sp>
      <p:pic>
        <p:nvPicPr>
          <p:cNvPr id="7171" name="Picture 3" descr="C:\Users\Administrator\Desktop\FunctionHallMgt\FunctionHallManagement_NetBankingPaym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19201"/>
            <a:ext cx="3290845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Function Hall Management Rajesh Settipalli ID : 349496 </vt:lpstr>
      <vt:lpstr>Search Page: select state and city and click on GO button.</vt:lpstr>
      <vt:lpstr>Function Hall List: this page displays all the function halls list based on state and city</vt:lpstr>
      <vt:lpstr>Details: This page displays all the details of selected function hall</vt:lpstr>
      <vt:lpstr>Confirmation: this page will ask for confirmation</vt:lpstr>
      <vt:lpstr>Payment Page:</vt:lpstr>
      <vt:lpstr>Credit/Debit Card Payment:</vt:lpstr>
      <vt:lpstr>Internet Banking Payment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Hall Management</dc:title>
  <dc:creator>Administrator</dc:creator>
  <cp:lastModifiedBy>Administrator</cp:lastModifiedBy>
  <cp:revision>3</cp:revision>
  <dcterms:created xsi:type="dcterms:W3CDTF">2014-09-03T10:46:40Z</dcterms:created>
  <dcterms:modified xsi:type="dcterms:W3CDTF">2014-09-03T11:07:44Z</dcterms:modified>
</cp:coreProperties>
</file>