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61" r:id="rId2"/>
    <p:sldId id="262" r:id="rId3"/>
    <p:sldId id="263" r:id="rId4"/>
    <p:sldId id="264" r:id="rId5"/>
    <p:sldId id="289" r:id="rId6"/>
    <p:sldId id="290" r:id="rId7"/>
    <p:sldId id="291" r:id="rId8"/>
    <p:sldId id="266" r:id="rId9"/>
    <p:sldId id="270" r:id="rId10"/>
    <p:sldId id="271" r:id="rId11"/>
    <p:sldId id="272" r:id="rId12"/>
    <p:sldId id="273" r:id="rId13"/>
    <p:sldId id="274" r:id="rId14"/>
    <p:sldId id="267" r:id="rId15"/>
    <p:sldId id="275" r:id="rId16"/>
    <p:sldId id="276" r:id="rId17"/>
    <p:sldId id="277" r:id="rId18"/>
    <p:sldId id="278" r:id="rId19"/>
    <p:sldId id="268" r:id="rId20"/>
    <p:sldId id="279" r:id="rId21"/>
    <p:sldId id="281" r:id="rId22"/>
    <p:sldId id="280" r:id="rId23"/>
    <p:sldId id="269" r:id="rId24"/>
    <p:sldId id="282" r:id="rId25"/>
    <p:sldId id="283" r:id="rId26"/>
    <p:sldId id="284" r:id="rId27"/>
    <p:sldId id="285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D2CB29A-B25B-48E8-B8B4-ACA53311E45E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55C77D-25C2-4CC5-8C3E-77DB2AC9F8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772400" cy="20574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lgerian" pitchFamily="82" charset="0"/>
              </a:rPr>
              <a:t>Windows Mobile      </a:t>
            </a:r>
            <a:br>
              <a:rPr lang="en-US" sz="5400" dirty="0" smtClean="0">
                <a:latin typeface="Algerian" pitchFamily="82" charset="0"/>
              </a:rPr>
            </a:br>
            <a:r>
              <a:rPr lang="en-US" sz="5400" dirty="0" smtClean="0">
                <a:latin typeface="Algerian" pitchFamily="82" charset="0"/>
              </a:rPr>
              <a:t>App Development</a:t>
            </a:r>
            <a:endParaRPr lang="en-US" sz="5400" dirty="0">
              <a:latin typeface="Algerian" pitchFamily="82" charset="0"/>
            </a:endParaRPr>
          </a:p>
        </p:txBody>
      </p:sp>
      <p:pic>
        <p:nvPicPr>
          <p:cNvPr id="2050" name="Picture 2" descr="C:\Users\Administrator\Desktop\imagesCAFP746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4114800" cy="198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77000" y="5410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  <a:latin typeface="Agency FB" pitchFamily="34" charset="0"/>
                <a:cs typeface="Aharoni" pitchFamily="2" charset="-79"/>
              </a:rPr>
              <a:t>GID  00333535</a:t>
            </a:r>
            <a:endParaRPr lang="en-US" sz="3200" dirty="0">
              <a:solidFill>
                <a:schemeClr val="accent3"/>
              </a:solidFill>
              <a:latin typeface="Agency FB" pitchFamily="34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ENLARGED IMAGE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27051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COLORFUL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76400"/>
            <a:ext cx="27146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FLOWERS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600200"/>
            <a:ext cx="27146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TEDDY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27241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371600"/>
            <a:ext cx="2933700" cy="53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QUOTES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27432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FRIENDSHIP QUOTES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600200"/>
            <a:ext cx="26765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QUOTES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600200"/>
            <a:ext cx="26479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QUOTES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76400"/>
            <a:ext cx="26860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CELEBRATION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71600"/>
            <a:ext cx="2695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81200"/>
            <a:ext cx="2590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IMAGE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DUNIA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3" name="Picture 2" descr="C:\Users\Administrator\Desktop\965753aa-fb76-4c55-a6b2-00d803d4641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295400"/>
            <a:ext cx="40386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CHILDRENS DAY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905000"/>
            <a:ext cx="26860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ANNIVERSARY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27336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MOTHERS DAY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0"/>
            <a:ext cx="26955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SMILEYS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26955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ANGRY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76400"/>
            <a:ext cx="26765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DISAPPOINTING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27146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26860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2667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47800"/>
            <a:ext cx="26955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istrator\Desktop\imagesCAGUVQ3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59898"/>
            <a:ext cx="7620000" cy="1392702"/>
          </a:xfrm>
        </p:spPr>
        <p:txBody>
          <a:bodyPr/>
          <a:lstStyle/>
          <a:p>
            <a:r>
              <a:rPr lang="en-US" dirty="0" smtClean="0"/>
              <a:t>IMAGE DUNIA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57400"/>
            <a:ext cx="6781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This app contains 100's of Wallpaper, Quotes, Wishes, </a:t>
            </a:r>
            <a:r>
              <a:rPr lang="en-US" dirty="0" err="1" smtClean="0"/>
              <a:t>Smileys</a:t>
            </a:r>
            <a:r>
              <a:rPr lang="en-US" dirty="0" smtClean="0"/>
              <a:t> and lot more which are updated daily. These Can be used in </a:t>
            </a:r>
            <a:r>
              <a:rPr lang="en-US" dirty="0" err="1" smtClean="0"/>
              <a:t>Whatsapp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twitter,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weChat</a:t>
            </a:r>
            <a:r>
              <a:rPr lang="en-US" dirty="0" smtClean="0"/>
              <a:t>, hike, Line and lot more.</a:t>
            </a:r>
          </a:p>
          <a:p>
            <a:endParaRPr lang="en-US" dirty="0" smtClean="0"/>
          </a:p>
        </p:txBody>
      </p:sp>
      <p:pic>
        <p:nvPicPr>
          <p:cNvPr id="1026" name="Picture 2" descr="C:\Users\Administrator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343400"/>
            <a:ext cx="4343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Features : -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75438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- </a:t>
            </a:r>
          </a:p>
          <a:p>
            <a:pPr>
              <a:buFontTx/>
              <a:buChar char="-"/>
            </a:pPr>
            <a:r>
              <a:rPr lang="en-US" dirty="0" smtClean="0"/>
              <a:t>Set Images as Wallpaper </a:t>
            </a:r>
          </a:p>
          <a:p>
            <a:pPr>
              <a:buFontTx/>
              <a:buChar char="-"/>
            </a:pPr>
            <a:r>
              <a:rPr lang="en-US" dirty="0" smtClean="0"/>
              <a:t>High Quality Wallpapers </a:t>
            </a:r>
          </a:p>
          <a:p>
            <a:pPr>
              <a:buFontTx/>
              <a:buChar char="-"/>
            </a:pPr>
            <a:r>
              <a:rPr lang="en-US" dirty="0" smtClean="0"/>
              <a:t>Save Images to gallery</a:t>
            </a:r>
          </a:p>
          <a:p>
            <a:r>
              <a:rPr lang="en-US" dirty="0" smtClean="0"/>
              <a:t>-Share Images and </a:t>
            </a:r>
            <a:r>
              <a:rPr lang="en-US" dirty="0" err="1" smtClean="0"/>
              <a:t>Smileys</a:t>
            </a:r>
            <a:r>
              <a:rPr lang="en-US" dirty="0" smtClean="0"/>
              <a:t> to social media such as </a:t>
            </a:r>
            <a:r>
              <a:rPr lang="en-US" dirty="0" err="1" smtClean="0"/>
              <a:t>Whatsapp</a:t>
            </a:r>
            <a:r>
              <a:rPr lang="en-US" dirty="0" smtClean="0"/>
              <a:t>, FB and lot more </a:t>
            </a:r>
          </a:p>
          <a:p>
            <a:r>
              <a:rPr lang="en-US" dirty="0" smtClean="0"/>
              <a:t>- Latest collections Updated Daily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021080"/>
          </a:xfrm>
        </p:spPr>
        <p:txBody>
          <a:bodyPr/>
          <a:lstStyle/>
          <a:p>
            <a:r>
              <a:rPr lang="en-US" dirty="0" smtClean="0"/>
              <a:t>TILE AND APPLICATION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447800"/>
            <a:ext cx="26860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524000"/>
            <a:ext cx="27051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24000"/>
            <a:ext cx="26860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UNAUTHORISED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600200"/>
            <a:ext cx="2686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AUTHORISED USERS</a:t>
            </a:r>
            <a:br>
              <a:rPr lang="en-US" dirty="0" smtClean="0"/>
            </a:br>
            <a:r>
              <a:rPr lang="en-US" dirty="0" smtClean="0"/>
              <a:t>         WALL </a:t>
            </a:r>
            <a:r>
              <a:rPr lang="en-US" dirty="0" smtClean="0"/>
              <a:t>PAPERS</a:t>
            </a:r>
            <a:endParaRPr lang="en-US" dirty="0"/>
          </a:p>
        </p:txBody>
      </p:sp>
      <p:pic>
        <p:nvPicPr>
          <p:cNvPr id="3" name="Picture 2" descr="C:\Users\Administrator\Desktop\W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0"/>
            <a:ext cx="2733675" cy="5057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BABIES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27146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125</Words>
  <Application>Microsoft Office PowerPoint</Application>
  <PresentationFormat>On-screen Show (4:3)</PresentationFormat>
  <Paragraphs>36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Windows Mobile       App Development</vt:lpstr>
      <vt:lpstr>IMAGE  DUNIA</vt:lpstr>
      <vt:lpstr>IMAGE DUNIA</vt:lpstr>
      <vt:lpstr>Features : -  </vt:lpstr>
      <vt:lpstr>TILE AND APPLICATION LIST</vt:lpstr>
      <vt:lpstr>LOGIN PAGE</vt:lpstr>
      <vt:lpstr>UNAUTHORISED USER</vt:lpstr>
      <vt:lpstr>FOR AUTHORISED USERS          WALL PAPERS</vt:lpstr>
      <vt:lpstr>BABIES</vt:lpstr>
      <vt:lpstr>ENLARGED IMAGE</vt:lpstr>
      <vt:lpstr>COLORFUL</vt:lpstr>
      <vt:lpstr>FLOWERS</vt:lpstr>
      <vt:lpstr>TEDDY</vt:lpstr>
      <vt:lpstr>QUOTES</vt:lpstr>
      <vt:lpstr>FAMILY QUOTES</vt:lpstr>
      <vt:lpstr>FRIENDSHIP QUOTES</vt:lpstr>
      <vt:lpstr>HAPPY QUOTES</vt:lpstr>
      <vt:lpstr>LIFE QUOTES</vt:lpstr>
      <vt:lpstr>CELEBRATION</vt:lpstr>
      <vt:lpstr>CHILDRENS DAY</vt:lpstr>
      <vt:lpstr>ANNIVERSARY</vt:lpstr>
      <vt:lpstr>MOTHERS DAY</vt:lpstr>
      <vt:lpstr>SMILEYS</vt:lpstr>
      <vt:lpstr>ANGRY</vt:lpstr>
      <vt:lpstr>DISAPPOINTING</vt:lpstr>
      <vt:lpstr>HAPPY</vt:lpstr>
      <vt:lpstr>LOVE</vt:lpstr>
      <vt:lpstr>KISS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Mobile       App Development</dc:title>
  <dc:creator>Administrator</dc:creator>
  <cp:lastModifiedBy>Administrator</cp:lastModifiedBy>
  <cp:revision>12</cp:revision>
  <dcterms:created xsi:type="dcterms:W3CDTF">2014-09-03T06:49:16Z</dcterms:created>
  <dcterms:modified xsi:type="dcterms:W3CDTF">2014-09-03T10:42:41Z</dcterms:modified>
</cp:coreProperties>
</file>