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2745-9905-4896-8209-9D38238EAAE3}" type="datetimeFigureOut">
              <a:rPr lang="en-US" smtClean="0"/>
              <a:pPr/>
              <a:t>9/3/2014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D597-0C36-4E5E-930B-909A516332B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2745-9905-4896-8209-9D38238EAAE3}" type="datetimeFigureOut">
              <a:rPr lang="en-US" smtClean="0"/>
              <a:pPr/>
              <a:t>9/3/2014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D597-0C36-4E5E-930B-909A516332B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2745-9905-4896-8209-9D38238EAAE3}" type="datetimeFigureOut">
              <a:rPr lang="en-US" smtClean="0"/>
              <a:pPr/>
              <a:t>9/3/2014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D597-0C36-4E5E-930B-909A516332B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2745-9905-4896-8209-9D38238EAAE3}" type="datetimeFigureOut">
              <a:rPr lang="en-US" smtClean="0"/>
              <a:pPr/>
              <a:t>9/3/2014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D597-0C36-4E5E-930B-909A516332B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2745-9905-4896-8209-9D38238EAAE3}" type="datetimeFigureOut">
              <a:rPr lang="en-US" smtClean="0"/>
              <a:pPr/>
              <a:t>9/3/2014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D597-0C36-4E5E-930B-909A516332B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2745-9905-4896-8209-9D38238EAAE3}" type="datetimeFigureOut">
              <a:rPr lang="en-US" smtClean="0"/>
              <a:pPr/>
              <a:t>9/3/2014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D597-0C36-4E5E-930B-909A516332B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2745-9905-4896-8209-9D38238EAAE3}" type="datetimeFigureOut">
              <a:rPr lang="en-US" smtClean="0"/>
              <a:pPr/>
              <a:t>9/3/2014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D597-0C36-4E5E-930B-909A516332B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2745-9905-4896-8209-9D38238EAAE3}" type="datetimeFigureOut">
              <a:rPr lang="en-US" smtClean="0"/>
              <a:pPr/>
              <a:t>9/3/2014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D597-0C36-4E5E-930B-909A516332B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2745-9905-4896-8209-9D38238EAAE3}" type="datetimeFigureOut">
              <a:rPr lang="en-US" smtClean="0"/>
              <a:pPr/>
              <a:t>9/3/2014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D597-0C36-4E5E-930B-909A516332B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2745-9905-4896-8209-9D38238EAAE3}" type="datetimeFigureOut">
              <a:rPr lang="en-US" smtClean="0"/>
              <a:pPr/>
              <a:t>9/3/2014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D597-0C36-4E5E-930B-909A516332B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2745-9905-4896-8209-9D38238EAAE3}" type="datetimeFigureOut">
              <a:rPr lang="en-US" smtClean="0"/>
              <a:pPr/>
              <a:t>9/3/2014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F07D597-0C36-4E5E-930B-909A516332B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A2D2745-9905-4896-8209-9D38238EAAE3}" type="datetimeFigureOut">
              <a:rPr lang="en-US" smtClean="0"/>
              <a:pPr/>
              <a:t>9/3/2014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07D597-0C36-4E5E-930B-909A516332BC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SMS Hunt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</a:t>
            </a:r>
            <a:endParaRPr lang="en-IN" dirty="0"/>
          </a:p>
        </p:txBody>
      </p:sp>
      <p:pic>
        <p:nvPicPr>
          <p:cNvPr id="5" name="Content Placeholder 4" descr="Main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3981" y="1968677"/>
            <a:ext cx="2359325" cy="4386086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IN" i="1" dirty="0" smtClean="0"/>
              <a:t>Sms Hunt</a:t>
            </a:r>
            <a:r>
              <a:rPr lang="en-IN" dirty="0" smtClean="0"/>
              <a:t> is a small </a:t>
            </a:r>
            <a:r>
              <a:rPr lang="en-IN" dirty="0" err="1" smtClean="0"/>
              <a:t>sms</a:t>
            </a:r>
            <a:r>
              <a:rPr lang="en-IN" dirty="0" smtClean="0"/>
              <a:t> Site for the users . All variety of fresh messages in different categories are available.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Category:  Friendship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000" dirty="0" smtClean="0"/>
              <a:t>On selecting Share Button for any message various options will come to forward selected message.</a:t>
            </a:r>
            <a:endParaRPr lang="en-IN" sz="2000" dirty="0"/>
          </a:p>
        </p:txBody>
      </p:sp>
      <p:pic>
        <p:nvPicPr>
          <p:cNvPr id="7" name="Content Placeholder 6" descr="fren1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20386" y="2037359"/>
            <a:ext cx="2251482" cy="431740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			Messaging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msg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0838" y="1894522"/>
            <a:ext cx="2367310" cy="4460241"/>
          </a:xfrm>
        </p:spPr>
      </p:pic>
      <p:sp>
        <p:nvSpPr>
          <p:cNvPr id="7" name="Right Arrow 6"/>
          <p:cNvSpPr/>
          <p:nvPr/>
        </p:nvSpPr>
        <p:spPr>
          <a:xfrm>
            <a:off x="4000496" y="3786190"/>
            <a:ext cx="1071570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Content Placeholder 8" descr="share1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03380" y="1932807"/>
            <a:ext cx="2339926" cy="4421956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			Facebook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fb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76685" y="2054181"/>
            <a:ext cx="2310026" cy="4300581"/>
          </a:xfrm>
        </p:spPr>
      </p:pic>
      <p:sp>
        <p:nvSpPr>
          <p:cNvPr id="7" name="Right Arrow 6"/>
          <p:cNvSpPr/>
          <p:nvPr/>
        </p:nvSpPr>
        <p:spPr>
          <a:xfrm>
            <a:off x="4000496" y="3500438"/>
            <a:ext cx="1143008" cy="642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Content Placeholder 8" descr="share1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03380" y="2067809"/>
            <a:ext cx="2268488" cy="4286953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</TotalTime>
  <Words>44</Words>
  <Application>Microsoft Office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SMS Hunt</vt:lpstr>
      <vt:lpstr>Home</vt:lpstr>
      <vt:lpstr>Category:  Friendship</vt:lpstr>
      <vt:lpstr>   Messaging</vt:lpstr>
      <vt:lpstr>   Facebook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SMS Hunt</dc:title>
  <dc:creator>Administrator</dc:creator>
  <cp:lastModifiedBy>Administrator</cp:lastModifiedBy>
  <cp:revision>5</cp:revision>
  <dcterms:created xsi:type="dcterms:W3CDTF">2014-09-03T09:35:53Z</dcterms:created>
  <dcterms:modified xsi:type="dcterms:W3CDTF">2014-09-03T10:51:26Z</dcterms:modified>
</cp:coreProperties>
</file>