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A54527CA-7DB5-464C-8558-DD4B632278CC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6DB985B-76AF-4A83-BD88-6DE85998F1B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4527CA-7DB5-464C-8558-DD4B632278CC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DB985B-76AF-4A83-BD88-6DE85998F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4527CA-7DB5-464C-8558-DD4B632278CC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DB985B-76AF-4A83-BD88-6DE85998F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4527CA-7DB5-464C-8558-DD4B632278CC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DB985B-76AF-4A83-BD88-6DE85998F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A54527CA-7DB5-464C-8558-DD4B632278CC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6DB985B-76AF-4A83-BD88-6DE85998F1B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4527CA-7DB5-464C-8558-DD4B632278CC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76DB985B-76AF-4A83-BD88-6DE85998F1B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4527CA-7DB5-464C-8558-DD4B632278CC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76DB985B-76AF-4A83-BD88-6DE85998F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4527CA-7DB5-464C-8558-DD4B632278CC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DB985B-76AF-4A83-BD88-6DE85998F1B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4527CA-7DB5-464C-8558-DD4B632278CC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DB985B-76AF-4A83-BD88-6DE85998F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A54527CA-7DB5-464C-8558-DD4B632278CC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6DB985B-76AF-4A83-BD88-6DE85998F1B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A54527CA-7DB5-464C-8558-DD4B632278CC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6DB985B-76AF-4A83-BD88-6DE85998F1B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A54527CA-7DB5-464C-8558-DD4B632278CC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76DB985B-76AF-4A83-BD88-6DE85998F1B6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73966" y="228600"/>
            <a:ext cx="9517966" cy="2209800"/>
          </a:xfrm>
        </p:spPr>
        <p:txBody>
          <a:bodyPr>
            <a:normAutofit/>
          </a:bodyPr>
          <a:lstStyle/>
          <a:p>
            <a:r>
              <a:rPr lang="en-US" sz="6600" b="1" dirty="0" smtClean="0"/>
              <a:t>Mobile Banking App</a:t>
            </a:r>
            <a:endParaRPr lang="en-US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5715000"/>
            <a:ext cx="4572000" cy="1143000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Name: Abhijeet Kumar Gaur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GID::338358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Contact:7660838822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E-mail : abhijeetkumar.gaur@techmahindra.com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85800" y="685800"/>
            <a:ext cx="7391400" cy="1447800"/>
          </a:xfrm>
        </p:spPr>
        <p:txBody>
          <a:bodyPr/>
          <a:lstStyle/>
          <a:p>
            <a:r>
              <a:rPr lang="en-US" b="1" u="sng" dirty="0" smtClean="0"/>
              <a:t>Technologies Used</a:t>
            </a:r>
            <a:endParaRPr lang="en-US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2971800"/>
            <a:ext cx="6400800" cy="3124200"/>
          </a:xfrm>
        </p:spPr>
        <p:txBody>
          <a:bodyPr>
            <a:normAutofit/>
          </a:bodyPr>
          <a:lstStyle/>
          <a:p>
            <a:pPr marL="514350" indent="-514350" algn="l"/>
            <a:r>
              <a:rPr lang="en-US" dirty="0" smtClean="0"/>
              <a:t>1. XAML</a:t>
            </a:r>
          </a:p>
          <a:p>
            <a:pPr marL="514350" indent="-514350" algn="l"/>
            <a:r>
              <a:rPr lang="en-US" dirty="0" smtClean="0"/>
              <a:t>2.Silverlight</a:t>
            </a:r>
            <a:endParaRPr lang="en-US" dirty="0" smtClean="0"/>
          </a:p>
          <a:p>
            <a:pPr marL="514350" indent="-514350" algn="l"/>
            <a:r>
              <a:rPr lang="en-US" dirty="0" smtClean="0"/>
              <a:t>3.C#</a:t>
            </a:r>
            <a:endParaRPr lang="en-US" dirty="0" smtClean="0"/>
          </a:p>
          <a:p>
            <a:pPr marL="514350" indent="-514350" algn="l"/>
            <a:r>
              <a:rPr lang="en-US" dirty="0" smtClean="0"/>
              <a:t>4.Isolated  Storage</a:t>
            </a:r>
          </a:p>
          <a:p>
            <a:pPr marL="514350" indent="-514350" algn="l"/>
            <a:r>
              <a:rPr lang="en-US" dirty="0" smtClean="0"/>
              <a:t>5.Linq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828800" y="381000"/>
            <a:ext cx="5022166" cy="2209800"/>
          </a:xfrm>
        </p:spPr>
        <p:txBody>
          <a:bodyPr/>
          <a:lstStyle/>
          <a:p>
            <a:r>
              <a:rPr lang="en-US" sz="6600" b="1" dirty="0" smtClean="0"/>
              <a:t>SDK</a:t>
            </a:r>
            <a:endParaRPr lang="en-US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19400"/>
            <a:ext cx="7239000" cy="1752600"/>
          </a:xfrm>
        </p:spPr>
        <p:txBody>
          <a:bodyPr/>
          <a:lstStyle/>
          <a:p>
            <a:r>
              <a:rPr lang="en-US" dirty="0" smtClean="0"/>
              <a:t>1. Visual Studio for Windows Phone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609600"/>
            <a:ext cx="6324600" cy="3047999"/>
          </a:xfrm>
        </p:spPr>
        <p:txBody>
          <a:bodyPr>
            <a:normAutofit/>
          </a:bodyPr>
          <a:lstStyle/>
          <a:p>
            <a:r>
              <a:rPr lang="en-US" sz="6500" b="1" dirty="0" smtClean="0"/>
              <a:t>Login</a:t>
            </a:r>
            <a:r>
              <a:rPr lang="en-US" sz="4800" b="1" dirty="0" smtClean="0"/>
              <a:t> </a:t>
            </a:r>
            <a:r>
              <a:rPr lang="en-US" sz="6500" b="1" dirty="0" smtClean="0"/>
              <a:t>Page</a:t>
            </a:r>
            <a:endParaRPr lang="en-US" sz="65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077200" cy="762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38201"/>
            <a:ext cx="4040188" cy="685800"/>
          </a:xfrm>
        </p:spPr>
        <p:txBody>
          <a:bodyPr/>
          <a:lstStyle/>
          <a:p>
            <a:r>
              <a:rPr lang="en-US" dirty="0" smtClean="0"/>
              <a:t>1. Enter customer id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5025" y="990600"/>
            <a:ext cx="4041775" cy="9143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2. After accepting customer id   prompts for password</a:t>
            </a:r>
            <a:endParaRPr lang="en-US" dirty="0"/>
          </a:p>
        </p:txBody>
      </p:sp>
      <p:pic>
        <p:nvPicPr>
          <p:cNvPr id="7" name="Content Placeholder 6" descr="Login_1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1143000" y="1905000"/>
            <a:ext cx="2138613" cy="3951288"/>
          </a:xfrm>
          <a:prstGeom prst="rect">
            <a:avLst/>
          </a:prstGeom>
        </p:spPr>
      </p:pic>
      <p:pic>
        <p:nvPicPr>
          <p:cNvPr id="8" name="Content Placeholder 7" descr="login_2.JP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715000" y="1981200"/>
            <a:ext cx="2071059" cy="395128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3600"/>
            <a:ext cx="9144000" cy="2289175"/>
          </a:xfrm>
        </p:spPr>
        <p:txBody>
          <a:bodyPr>
            <a:normAutofit fontScale="90000"/>
          </a:bodyPr>
          <a:lstStyle/>
          <a:p>
            <a:r>
              <a:rPr lang="en-US" sz="7200" b="1" dirty="0" smtClean="0"/>
              <a:t>Super User Account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(For Administration of app)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685800"/>
            <a:ext cx="4040188" cy="1066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1. Creating  isolated storage for data and viewing tables of </a:t>
            </a:r>
            <a:r>
              <a:rPr lang="en-US" dirty="0"/>
              <a:t>s</a:t>
            </a:r>
            <a:r>
              <a:rPr lang="en-US" dirty="0" smtClean="0"/>
              <a:t>torage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800600" y="838200"/>
            <a:ext cx="4041775" cy="63976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2. For inserting  dummy user account</a:t>
            </a:r>
            <a:endParaRPr lang="en-US" dirty="0"/>
          </a:p>
        </p:txBody>
      </p:sp>
      <p:pic>
        <p:nvPicPr>
          <p:cNvPr id="1026" name="Picture 2" descr="C:\Users\Administrator\Pictures\Snapshots\Super User\DB Creation and table viewing.JPG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057400"/>
            <a:ext cx="2046710" cy="3951288"/>
          </a:xfrm>
          <a:prstGeom prst="rect">
            <a:avLst/>
          </a:prstGeom>
          <a:noFill/>
        </p:spPr>
      </p:pic>
      <p:pic>
        <p:nvPicPr>
          <p:cNvPr id="1027" name="Picture 3" descr="C:\Users\Administrator\Pictures\Snapshots\Super User\User table creation.JP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486400" y="2057400"/>
            <a:ext cx="2082358" cy="39512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43000"/>
            <a:ext cx="4040188" cy="63976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3. Creating dummy transfer data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143000"/>
            <a:ext cx="4041775" cy="6397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4</a:t>
            </a:r>
            <a:r>
              <a:rPr lang="en-US" dirty="0" smtClean="0"/>
              <a:t>. Creating dummy beneficiary data</a:t>
            </a:r>
          </a:p>
        </p:txBody>
      </p:sp>
      <p:pic>
        <p:nvPicPr>
          <p:cNvPr id="2051" name="Picture 3" descr="C:\Users\Administrator\Pictures\Snapshots\Super User\Transfer table creation.JPG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057400"/>
            <a:ext cx="2113480" cy="3951288"/>
          </a:xfrm>
          <a:prstGeom prst="rect">
            <a:avLst/>
          </a:prstGeom>
          <a:noFill/>
        </p:spPr>
      </p:pic>
      <p:pic>
        <p:nvPicPr>
          <p:cNvPr id="2050" name="Picture 2" descr="C:\Users\Administrator\Pictures\Snapshots\Super User\Beneficiary table creation.JP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334000" y="2057400"/>
            <a:ext cx="2042174" cy="39512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4449762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 smtClean="0"/>
              <a:t>User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(For app users)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143000"/>
            <a:ext cx="4040188" cy="639762"/>
          </a:xfrm>
        </p:spPr>
        <p:txBody>
          <a:bodyPr/>
          <a:lstStyle/>
          <a:p>
            <a:r>
              <a:rPr lang="en-US" dirty="0" smtClean="0"/>
              <a:t>1. Displays User bank details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838200"/>
            <a:ext cx="4041775" cy="639762"/>
          </a:xfrm>
        </p:spPr>
        <p:txBody>
          <a:bodyPr/>
          <a:lstStyle/>
          <a:p>
            <a:r>
              <a:rPr lang="en-US" dirty="0" smtClean="0"/>
              <a:t>2. Support Page for help</a:t>
            </a:r>
            <a:endParaRPr lang="en-US" dirty="0"/>
          </a:p>
        </p:txBody>
      </p:sp>
      <p:pic>
        <p:nvPicPr>
          <p:cNvPr id="3074" name="Picture 2" descr="C:\Users\Administrator\Pictures\Snapshots\User\ac details.JPG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905000"/>
            <a:ext cx="1992482" cy="3951288"/>
          </a:xfrm>
          <a:prstGeom prst="rect">
            <a:avLst/>
          </a:prstGeom>
          <a:noFill/>
        </p:spPr>
      </p:pic>
      <p:pic>
        <p:nvPicPr>
          <p:cNvPr id="3075" name="Picture 3" descr="C:\Users\Administrator\Pictures\Snapshots\User\support.JP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715000" y="1905000"/>
            <a:ext cx="2044763" cy="39512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09600"/>
            <a:ext cx="4040188" cy="639762"/>
          </a:xfrm>
        </p:spPr>
        <p:txBody>
          <a:bodyPr/>
          <a:lstStyle/>
          <a:p>
            <a:r>
              <a:rPr lang="en-US" dirty="0" smtClean="0"/>
              <a:t>3. Transaction Page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609600"/>
            <a:ext cx="4041775" cy="639762"/>
          </a:xfrm>
        </p:spPr>
        <p:txBody>
          <a:bodyPr/>
          <a:lstStyle/>
          <a:p>
            <a:r>
              <a:rPr lang="en-US" dirty="0" smtClean="0"/>
              <a:t>4. Funds Transfer </a:t>
            </a:r>
            <a:endParaRPr lang="en-US" dirty="0"/>
          </a:p>
        </p:txBody>
      </p:sp>
      <p:pic>
        <p:nvPicPr>
          <p:cNvPr id="4098" name="Picture 2" descr="C:\Users\Administrator\Pictures\Snapshots\User\transact.JPG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0"/>
            <a:ext cx="2084448" cy="3951288"/>
          </a:xfrm>
          <a:prstGeom prst="rect">
            <a:avLst/>
          </a:prstGeom>
          <a:noFill/>
        </p:spPr>
      </p:pic>
      <p:pic>
        <p:nvPicPr>
          <p:cNvPr id="4099" name="Picture 3" descr="C:\Users\Administrator\Pictures\Snapshots\User\fundtransfer.JP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648200" y="1447800"/>
            <a:ext cx="2209800" cy="40420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36</TotalTime>
  <Words>105</Words>
  <Application>Microsoft Office PowerPoint</Application>
  <PresentationFormat>On-screen Show (4:3)</PresentationFormat>
  <Paragraphs>26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Foundry</vt:lpstr>
      <vt:lpstr>Mobile Banking App</vt:lpstr>
      <vt:lpstr>Login Page</vt:lpstr>
      <vt:lpstr>Slide 3</vt:lpstr>
      <vt:lpstr>Super User Account  (For Administration of app)</vt:lpstr>
      <vt:lpstr>Slide 5</vt:lpstr>
      <vt:lpstr>Slide 6</vt:lpstr>
      <vt:lpstr>User   (For app users)</vt:lpstr>
      <vt:lpstr>Slide 8</vt:lpstr>
      <vt:lpstr>Slide 9</vt:lpstr>
      <vt:lpstr>Technologies Used</vt:lpstr>
      <vt:lpstr>SDK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Banking App</dc:title>
  <dc:creator>Administrator</dc:creator>
  <cp:lastModifiedBy>Administrator</cp:lastModifiedBy>
  <cp:revision>20</cp:revision>
  <dcterms:created xsi:type="dcterms:W3CDTF">2014-09-03T09:28:20Z</dcterms:created>
  <dcterms:modified xsi:type="dcterms:W3CDTF">2014-09-03T10:04:24Z</dcterms:modified>
</cp:coreProperties>
</file>