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5"/>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9508E5-A796-4D66-B4CD-7AAC82F78375}" type="datetimeFigureOut">
              <a:rPr lang="en-US" smtClean="0"/>
              <a:t>9/3/2014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9C0CE8-39A2-4082-86F6-A85B5BD0224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5C24581-E1B3-48F0-9098-7C0DCF7C73CC}" type="datetimeFigureOut">
              <a:rPr lang="en-US" smtClean="0"/>
              <a:t>9/3/2014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E5BAAC9-5DEE-4177-A06B-7F690A3731C2}"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C24581-E1B3-48F0-9098-7C0DCF7C73CC}" type="datetimeFigureOut">
              <a:rPr lang="en-US" smtClean="0"/>
              <a:t>9/3/2014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E5BAAC9-5DEE-4177-A06B-7F690A3731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C24581-E1B3-48F0-9098-7C0DCF7C73CC}" type="datetimeFigureOut">
              <a:rPr lang="en-US" smtClean="0"/>
              <a:t>9/3/2014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E5BAAC9-5DEE-4177-A06B-7F690A3731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C24581-E1B3-48F0-9098-7C0DCF7C73CC}" type="datetimeFigureOut">
              <a:rPr lang="en-US" smtClean="0"/>
              <a:t>9/3/2014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E5BAAC9-5DEE-4177-A06B-7F690A3731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5C24581-E1B3-48F0-9098-7C0DCF7C73CC}" type="datetimeFigureOut">
              <a:rPr lang="en-US" smtClean="0"/>
              <a:t>9/3/2014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E5BAAC9-5DEE-4177-A06B-7F690A3731C2}"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C24581-E1B3-48F0-9098-7C0DCF7C73CC}" type="datetimeFigureOut">
              <a:rPr lang="en-US" smtClean="0"/>
              <a:t>9/3/2014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E5BAAC9-5DEE-4177-A06B-7F690A3731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5C24581-E1B3-48F0-9098-7C0DCF7C73CC}" type="datetimeFigureOut">
              <a:rPr lang="en-US" smtClean="0"/>
              <a:t>9/3/2014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E5BAAC9-5DEE-4177-A06B-7F690A3731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5C24581-E1B3-48F0-9098-7C0DCF7C73CC}" type="datetimeFigureOut">
              <a:rPr lang="en-US" smtClean="0"/>
              <a:t>9/3/2014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E5BAAC9-5DEE-4177-A06B-7F690A3731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5C24581-E1B3-48F0-9098-7C0DCF7C73CC}" type="datetimeFigureOut">
              <a:rPr lang="en-US" smtClean="0"/>
              <a:t>9/3/2014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E5BAAC9-5DEE-4177-A06B-7F690A3731C2}"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C24581-E1B3-48F0-9098-7C0DCF7C73CC}" type="datetimeFigureOut">
              <a:rPr lang="en-US" smtClean="0"/>
              <a:t>9/3/2014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E5BAAC9-5DEE-4177-A06B-7F690A3731C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5C24581-E1B3-48F0-9098-7C0DCF7C73CC}" type="datetimeFigureOut">
              <a:rPr lang="en-US" smtClean="0"/>
              <a:t>9/3/2014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E5BAAC9-5DEE-4177-A06B-7F690A3731C2}"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5C24581-E1B3-48F0-9098-7C0DCF7C73CC}" type="datetimeFigureOut">
              <a:rPr lang="en-US" smtClean="0"/>
              <a:t>9/3/2014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E5BAAC9-5DEE-4177-A06B-7F690A3731C2}"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1600200"/>
            <a:ext cx="6429389" cy="923330"/>
          </a:xfrm>
          <a:prstGeom prst="rect">
            <a:avLst/>
          </a:prstGeom>
          <a:noFill/>
        </p:spPr>
        <p:txBody>
          <a:bodyPr wrap="none" lIns="91440" tIns="45720" rIns="91440" bIns="45720">
            <a:spAutoFit/>
          </a:bodyPr>
          <a:lstStyle/>
          <a:p>
            <a:pPr algn="ct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WHERE ARE YOU?</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5" name="Picture 4" descr="images.jpg"/>
          <p:cNvPicPr>
            <a:picLocks noChangeAspect="1"/>
          </p:cNvPicPr>
          <p:nvPr/>
        </p:nvPicPr>
        <p:blipFill>
          <a:blip r:embed="rId2"/>
          <a:stretch>
            <a:fillRect/>
          </a:stretch>
        </p:blipFill>
        <p:spPr>
          <a:xfrm>
            <a:off x="1752600" y="2971800"/>
            <a:ext cx="3660019" cy="25908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400800" y="5029200"/>
            <a:ext cx="2514600" cy="1477328"/>
          </a:xfrm>
          <a:prstGeom prst="rect">
            <a:avLst/>
          </a:prstGeom>
          <a:noFill/>
        </p:spPr>
        <p:txBody>
          <a:bodyPr wrap="square" rtlCol="0">
            <a:spAutoFit/>
          </a:bodyPr>
          <a:lstStyle/>
          <a:p>
            <a:r>
              <a:rPr lang="en-US" b="1" dirty="0" smtClean="0"/>
              <a:t>Presented by</a:t>
            </a:r>
          </a:p>
          <a:p>
            <a:endParaRPr lang="en-US" b="1" dirty="0"/>
          </a:p>
          <a:p>
            <a:r>
              <a:rPr lang="en-US" b="1" dirty="0" smtClean="0"/>
              <a:t>Sharadha Mulugu</a:t>
            </a:r>
          </a:p>
          <a:p>
            <a:endParaRPr lang="en-US" b="1" dirty="0"/>
          </a:p>
          <a:p>
            <a:r>
              <a:rPr lang="en-US" b="1" dirty="0" smtClean="0"/>
              <a:t>Priyanka Chigulla</a:t>
            </a:r>
            <a:endParaRPr lang="en-US" b="1" dirty="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pic>
        <p:nvPicPr>
          <p:cNvPr id="4" name="Picture 3" descr="contacts.PNG"/>
          <p:cNvPicPr>
            <a:picLocks noChangeAspect="1"/>
          </p:cNvPicPr>
          <p:nvPr/>
        </p:nvPicPr>
        <p:blipFill>
          <a:blip r:embed="rId2"/>
          <a:stretch>
            <a:fillRect/>
          </a:stretch>
        </p:blipFill>
        <p:spPr>
          <a:xfrm>
            <a:off x="5181600" y="312419"/>
            <a:ext cx="3200400" cy="6012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ontent Placeholder 2"/>
          <p:cNvSpPr>
            <a:spLocks noGrp="1"/>
          </p:cNvSpPr>
          <p:nvPr>
            <p:ph idx="1"/>
          </p:nvPr>
        </p:nvSpPr>
        <p:spPr>
          <a:xfrm>
            <a:off x="1435608" y="1447800"/>
            <a:ext cx="7498080" cy="4800600"/>
          </a:xfrm>
        </p:spPr>
        <p:txBody>
          <a:bodyPr/>
          <a:lstStyle/>
          <a:p>
            <a:r>
              <a:rPr lang="en-US" dirty="0" smtClean="0"/>
              <a:t>List of the</a:t>
            </a:r>
          </a:p>
          <a:p>
            <a:pPr>
              <a:buNone/>
            </a:pPr>
            <a:r>
              <a:rPr lang="en-US" dirty="0" smtClean="0"/>
              <a:t> C</a:t>
            </a:r>
            <a:r>
              <a:rPr lang="en-US" dirty="0" smtClean="0"/>
              <a:t>ontacts.</a:t>
            </a:r>
            <a:endParaRPr lang="en-US" dirty="0"/>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pic>
        <p:nvPicPr>
          <p:cNvPr id="4" name="Picture 3" descr="Map.PNG"/>
          <p:cNvPicPr>
            <a:picLocks noChangeAspect="1"/>
          </p:cNvPicPr>
          <p:nvPr/>
        </p:nvPicPr>
        <p:blipFill>
          <a:blip r:embed="rId2"/>
          <a:stretch>
            <a:fillRect/>
          </a:stretch>
        </p:blipFill>
        <p:spPr>
          <a:xfrm>
            <a:off x="5334000" y="463439"/>
            <a:ext cx="3200400" cy="6013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ontent Placeholder 2"/>
          <p:cNvSpPr>
            <a:spLocks noGrp="1"/>
          </p:cNvSpPr>
          <p:nvPr>
            <p:ph idx="1"/>
          </p:nvPr>
        </p:nvSpPr>
        <p:spPr>
          <a:xfrm>
            <a:off x="1435608" y="1447800"/>
            <a:ext cx="7498080" cy="4800600"/>
          </a:xfrm>
        </p:spPr>
        <p:txBody>
          <a:bodyPr/>
          <a:lstStyle/>
          <a:p>
            <a:r>
              <a:rPr lang="en-US" dirty="0" smtClean="0"/>
              <a:t>The locations of </a:t>
            </a:r>
          </a:p>
          <a:p>
            <a:pPr>
              <a:buNone/>
            </a:pPr>
            <a:r>
              <a:rPr lang="en-US" dirty="0" smtClean="0"/>
              <a:t> </a:t>
            </a:r>
            <a:r>
              <a:rPr lang="en-US" dirty="0" smtClean="0"/>
              <a:t>the selected contacts</a:t>
            </a:r>
          </a:p>
          <a:p>
            <a:pPr>
              <a:buNone/>
            </a:pPr>
            <a:r>
              <a:rPr lang="en-US" dirty="0" smtClean="0"/>
              <a:t> </a:t>
            </a:r>
            <a:r>
              <a:rPr lang="en-US" dirty="0" smtClean="0"/>
              <a:t>will be shown on the</a:t>
            </a:r>
          </a:p>
          <a:p>
            <a:pPr>
              <a:buNone/>
            </a:pPr>
            <a:r>
              <a:rPr lang="en-US" dirty="0" smtClean="0"/>
              <a:t> </a:t>
            </a:r>
            <a:r>
              <a:rPr lang="en-US" dirty="0" smtClean="0"/>
              <a:t>map.</a:t>
            </a:r>
            <a:endParaRPr lang="en-US" dirty="0"/>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a:t>
            </a:r>
            <a:endParaRPr lang="en-US" dirty="0"/>
          </a:p>
        </p:txBody>
      </p:sp>
      <p:sp>
        <p:nvSpPr>
          <p:cNvPr id="3" name="Content Placeholder 2"/>
          <p:cNvSpPr>
            <a:spLocks noGrp="1"/>
          </p:cNvSpPr>
          <p:nvPr>
            <p:ph idx="1"/>
          </p:nvPr>
        </p:nvSpPr>
        <p:spPr/>
        <p:txBody>
          <a:bodyPr/>
          <a:lstStyle/>
          <a:p>
            <a:r>
              <a:rPr lang="en-US" dirty="0" smtClean="0"/>
              <a:t>Zoom in +</a:t>
            </a:r>
          </a:p>
          <a:p>
            <a:r>
              <a:rPr lang="en-US" dirty="0" smtClean="0"/>
              <a:t>Zoom out –</a:t>
            </a:r>
          </a:p>
          <a:p>
            <a:r>
              <a:rPr lang="en-US" dirty="0" smtClean="0"/>
              <a:t>Aerial Mode</a:t>
            </a:r>
          </a:p>
          <a:p>
            <a:r>
              <a:rPr lang="en-US" dirty="0" smtClean="0"/>
              <a:t>Road Mode</a:t>
            </a:r>
            <a:endParaRPr lang="en-US" dirty="0"/>
          </a:p>
        </p:txBody>
      </p:sp>
      <p:grpSp>
        <p:nvGrpSpPr>
          <p:cNvPr id="8" name="Group 7"/>
          <p:cNvGrpSpPr/>
          <p:nvPr/>
        </p:nvGrpSpPr>
        <p:grpSpPr>
          <a:xfrm>
            <a:off x="5105400" y="381000"/>
            <a:ext cx="3200400" cy="6013561"/>
            <a:chOff x="5105400" y="381000"/>
            <a:chExt cx="3200400" cy="6013561"/>
          </a:xfrm>
        </p:grpSpPr>
        <p:pic>
          <p:nvPicPr>
            <p:cNvPr id="5" name="Picture 4" descr="options.PNG"/>
            <p:cNvPicPr>
              <a:picLocks noChangeAspect="1"/>
            </p:cNvPicPr>
            <p:nvPr/>
          </p:nvPicPr>
          <p:blipFill>
            <a:blip r:embed="rId2"/>
            <a:stretch>
              <a:fillRect/>
            </a:stretch>
          </p:blipFill>
          <p:spPr>
            <a:xfrm>
              <a:off x="5105400" y="381000"/>
              <a:ext cx="3200400" cy="6013561"/>
            </a:xfrm>
            <a:prstGeom prst="roundRect">
              <a:avLst>
                <a:gd name="adj" fmla="val 8594"/>
              </a:avLst>
            </a:prstGeom>
            <a:solidFill>
              <a:schemeClr val="bg2">
                <a:lumMod val="75000"/>
              </a:schemeClr>
            </a:solidFill>
            <a:ln>
              <a:noFill/>
            </a:ln>
            <a:effectLst>
              <a:reflection blurRad="12700" stA="38000" endPos="28000" dist="5000" dir="5400000" sy="-100000" algn="bl" rotWithShape="0"/>
            </a:effectLst>
          </p:spPr>
        </p:pic>
        <p:pic>
          <p:nvPicPr>
            <p:cNvPr id="7" name="Picture 6" descr="options22.PNG"/>
            <p:cNvPicPr>
              <a:picLocks noChangeAspect="1"/>
            </p:cNvPicPr>
            <p:nvPr/>
          </p:nvPicPr>
          <p:blipFill>
            <a:blip r:embed="rId3"/>
            <a:stretch>
              <a:fillRect/>
            </a:stretch>
          </p:blipFill>
          <p:spPr>
            <a:xfrm>
              <a:off x="5334000" y="4876800"/>
              <a:ext cx="2743200" cy="609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Logout</a:t>
            </a:r>
            <a:endParaRPr lang="en-US" dirty="0"/>
          </a:p>
        </p:txBody>
      </p:sp>
      <p:grpSp>
        <p:nvGrpSpPr>
          <p:cNvPr id="6" name="Group 5"/>
          <p:cNvGrpSpPr/>
          <p:nvPr/>
        </p:nvGrpSpPr>
        <p:grpSpPr>
          <a:xfrm>
            <a:off x="5181600" y="457200"/>
            <a:ext cx="3200400" cy="6013561"/>
            <a:chOff x="5029200" y="457200"/>
            <a:chExt cx="3200400" cy="6013561"/>
          </a:xfrm>
        </p:grpSpPr>
        <p:pic>
          <p:nvPicPr>
            <p:cNvPr id="4" name="Picture 3" descr="log out.PNG"/>
            <p:cNvPicPr>
              <a:picLocks noChangeAspect="1"/>
            </p:cNvPicPr>
            <p:nvPr/>
          </p:nvPicPr>
          <p:blipFill>
            <a:blip r:embed="rId2"/>
            <a:srcRect/>
            <a:stretch>
              <a:fillRect/>
            </a:stretch>
          </p:blipFill>
          <p:spPr>
            <a:xfrm>
              <a:off x="5029200" y="457200"/>
              <a:ext cx="3200400" cy="6013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lo.PNG"/>
            <p:cNvPicPr>
              <a:picLocks noChangeAspect="1"/>
            </p:cNvPicPr>
            <p:nvPr/>
          </p:nvPicPr>
          <p:blipFill>
            <a:blip r:embed="rId3"/>
            <a:stretch>
              <a:fillRect/>
            </a:stretch>
          </p:blipFill>
          <p:spPr>
            <a:xfrm>
              <a:off x="5257800" y="4876800"/>
              <a:ext cx="2667000" cy="504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7" name="Content Placeholder 2"/>
          <p:cNvSpPr>
            <a:spLocks noGrp="1"/>
          </p:cNvSpPr>
          <p:nvPr>
            <p:ph idx="1"/>
          </p:nvPr>
        </p:nvSpPr>
        <p:spPr>
          <a:xfrm>
            <a:off x="1435608" y="1447800"/>
            <a:ext cx="7498080" cy="4800600"/>
          </a:xfrm>
        </p:spPr>
        <p:txBody>
          <a:bodyPr/>
          <a:lstStyle/>
          <a:p>
            <a:r>
              <a:rPr lang="en-US" dirty="0" smtClean="0"/>
              <a:t>On clicking this </a:t>
            </a:r>
          </a:p>
          <a:p>
            <a:pPr>
              <a:buNone/>
            </a:pPr>
            <a:r>
              <a:rPr lang="en-US" dirty="0" smtClean="0"/>
              <a:t> </a:t>
            </a:r>
            <a:r>
              <a:rPr lang="en-US" dirty="0" smtClean="0"/>
              <a:t>option the user will  </a:t>
            </a:r>
          </a:p>
          <a:p>
            <a:pPr>
              <a:buNone/>
            </a:pPr>
            <a:r>
              <a:rPr lang="en-US" dirty="0" smtClean="0"/>
              <a:t> be redirected to the </a:t>
            </a:r>
          </a:p>
          <a:p>
            <a:pPr>
              <a:buNone/>
            </a:pPr>
            <a:r>
              <a:rPr lang="en-US" dirty="0" smtClean="0"/>
              <a:t> </a:t>
            </a:r>
            <a:r>
              <a:rPr lang="en-US" dirty="0" smtClean="0"/>
              <a:t>home page. </a:t>
            </a: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app</a:t>
            </a:r>
            <a:endParaRPr lang="en-US" dirty="0"/>
          </a:p>
        </p:txBody>
      </p:sp>
      <p:sp>
        <p:nvSpPr>
          <p:cNvPr id="3" name="Content Placeholder 2"/>
          <p:cNvSpPr>
            <a:spLocks noGrp="1"/>
          </p:cNvSpPr>
          <p:nvPr>
            <p:ph idx="1"/>
          </p:nvPr>
        </p:nvSpPr>
        <p:spPr/>
        <p:txBody>
          <a:bodyPr/>
          <a:lstStyle/>
          <a:p>
            <a:r>
              <a:rPr lang="en-US" dirty="0" smtClean="0"/>
              <a:t> This application </a:t>
            </a:r>
            <a:r>
              <a:rPr lang="en-US" dirty="0" smtClean="0"/>
              <a:t>is </a:t>
            </a:r>
            <a:r>
              <a:rPr lang="en-US" dirty="0" smtClean="0"/>
              <a:t>useful when a group of friends are travelling in separate vehicles to reach the same location and want to  follow or know the progress of the other person, then they can track the path by using this app. </a:t>
            </a:r>
            <a:endParaRPr lang="en-US"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219200" y="1447800"/>
            <a:ext cx="7498080" cy="48006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This is</a:t>
            </a:r>
            <a:r>
              <a:rPr kumimoji="0" lang="en-US" sz="3200" b="0" i="0" u="none" strike="noStrike" kern="1200" cap="none" spc="0" normalizeH="0" noProof="0" dirty="0" smtClean="0">
                <a:ln>
                  <a:noFill/>
                </a:ln>
                <a:solidFill>
                  <a:schemeClr val="tx1"/>
                </a:solidFill>
                <a:effectLst/>
                <a:uLnTx/>
                <a:uFillTx/>
                <a:latin typeface="+mn-lt"/>
                <a:ea typeface="+mn-ea"/>
                <a:cs typeface="+mn-cs"/>
              </a:rPr>
              <a:t> the app icon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smtClean="0"/>
              <a:t>App Icon</a:t>
            </a:r>
            <a:endParaRPr lang="en-US" dirty="0"/>
          </a:p>
        </p:txBody>
      </p:sp>
      <p:pic>
        <p:nvPicPr>
          <p:cNvPr id="4" name="Picture 3" descr="ICON.PNG"/>
          <p:cNvPicPr>
            <a:picLocks noChangeAspect="1"/>
          </p:cNvPicPr>
          <p:nvPr/>
        </p:nvPicPr>
        <p:blipFill>
          <a:blip r:embed="rId2"/>
          <a:stretch>
            <a:fillRect/>
          </a:stretch>
        </p:blipFill>
        <p:spPr>
          <a:xfrm>
            <a:off x="5181600" y="609600"/>
            <a:ext cx="3228638" cy="57502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Content Placeholder 5" descr="icon.jpg"/>
          <p:cNvPicPr>
            <a:picLocks noGrp="1" noChangeAspect="1"/>
          </p:cNvPicPr>
          <p:nvPr>
            <p:ph idx="1"/>
          </p:nvPr>
        </p:nvPicPr>
        <p:blipFill>
          <a:blip r:embed="rId3"/>
          <a:stretch>
            <a:fillRect/>
          </a:stretch>
        </p:blipFill>
        <p:spPr>
          <a:xfrm>
            <a:off x="2590800" y="2362200"/>
            <a:ext cx="1447800" cy="1447800"/>
          </a:xfrm>
        </p:spPr>
      </p:pic>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sp>
        <p:nvSpPr>
          <p:cNvPr id="5" name="Content Placeholder 2"/>
          <p:cNvSpPr>
            <a:spLocks noGrp="1"/>
          </p:cNvSpPr>
          <p:nvPr>
            <p:ph idx="1"/>
          </p:nvPr>
        </p:nvSpPr>
        <p:spPr>
          <a:xfrm>
            <a:off x="1435608" y="1447800"/>
            <a:ext cx="7498080" cy="4800600"/>
          </a:xfrm>
        </p:spPr>
        <p:txBody>
          <a:bodyPr/>
          <a:lstStyle/>
          <a:p>
            <a:r>
              <a:rPr lang="en-US" dirty="0" smtClean="0"/>
              <a:t> </a:t>
            </a:r>
            <a:r>
              <a:rPr lang="en-US" dirty="0" smtClean="0"/>
              <a:t>This is the home page</a:t>
            </a:r>
          </a:p>
          <a:p>
            <a:pPr>
              <a:buNone/>
            </a:pPr>
            <a:r>
              <a:rPr lang="en-US" dirty="0" smtClean="0"/>
              <a:t> of the app where the </a:t>
            </a:r>
          </a:p>
          <a:p>
            <a:pPr>
              <a:buNone/>
            </a:pPr>
            <a:r>
              <a:rPr lang="en-US" dirty="0" smtClean="0"/>
              <a:t> user has to enter a </a:t>
            </a:r>
          </a:p>
          <a:p>
            <a:pPr>
              <a:buNone/>
            </a:pPr>
            <a:r>
              <a:rPr lang="en-US" dirty="0" smtClean="0"/>
              <a:t> valid e-mail address to </a:t>
            </a:r>
          </a:p>
          <a:p>
            <a:pPr>
              <a:buNone/>
            </a:pPr>
            <a:r>
              <a:rPr lang="en-US" dirty="0" smtClean="0"/>
              <a:t> continue.</a:t>
            </a:r>
            <a:endParaRPr lang="en-US" dirty="0"/>
          </a:p>
        </p:txBody>
      </p:sp>
      <p:pic>
        <p:nvPicPr>
          <p:cNvPr id="4" name="Picture 3" descr="main page.PNG"/>
          <p:cNvPicPr>
            <a:picLocks noChangeAspect="1"/>
          </p:cNvPicPr>
          <p:nvPr/>
        </p:nvPicPr>
        <p:blipFill>
          <a:blip r:embed="rId2"/>
          <a:srcRect t="1251" r="850"/>
          <a:stretch>
            <a:fillRect/>
          </a:stretch>
        </p:blipFill>
        <p:spPr>
          <a:xfrm>
            <a:off x="5638800" y="381000"/>
            <a:ext cx="3200400" cy="6014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sp>
        <p:nvSpPr>
          <p:cNvPr id="3" name="Content Placeholder 2"/>
          <p:cNvSpPr>
            <a:spLocks noGrp="1"/>
          </p:cNvSpPr>
          <p:nvPr>
            <p:ph idx="1"/>
          </p:nvPr>
        </p:nvSpPr>
        <p:spPr/>
        <p:txBody>
          <a:bodyPr/>
          <a:lstStyle/>
          <a:p>
            <a:r>
              <a:rPr lang="en-US" dirty="0" smtClean="0"/>
              <a:t>If the user does not </a:t>
            </a:r>
          </a:p>
          <a:p>
            <a:pPr>
              <a:buNone/>
            </a:pPr>
            <a:r>
              <a:rPr lang="en-US" dirty="0" smtClean="0"/>
              <a:t> </a:t>
            </a:r>
            <a:r>
              <a:rPr lang="en-US" dirty="0" smtClean="0"/>
              <a:t>enter a valid email then </a:t>
            </a:r>
          </a:p>
          <a:p>
            <a:pPr>
              <a:buNone/>
            </a:pPr>
            <a:r>
              <a:rPr lang="en-US" dirty="0" smtClean="0"/>
              <a:t> </a:t>
            </a:r>
            <a:r>
              <a:rPr lang="en-US" dirty="0" smtClean="0"/>
              <a:t>a popup will be shown.</a:t>
            </a:r>
          </a:p>
        </p:txBody>
      </p:sp>
      <p:pic>
        <p:nvPicPr>
          <p:cNvPr id="4" name="Picture 3" descr="valid email.PNG"/>
          <p:cNvPicPr>
            <a:picLocks noChangeAspect="1"/>
          </p:cNvPicPr>
          <p:nvPr/>
        </p:nvPicPr>
        <p:blipFill>
          <a:blip r:embed="rId2"/>
          <a:srcRect r="850"/>
          <a:stretch>
            <a:fillRect/>
          </a:stretch>
        </p:blipFill>
        <p:spPr>
          <a:xfrm>
            <a:off x="5638800" y="533400"/>
            <a:ext cx="3200400" cy="5988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Up</a:t>
            </a:r>
            <a:endParaRPr lang="en-US" dirty="0"/>
          </a:p>
        </p:txBody>
      </p:sp>
      <p:sp>
        <p:nvSpPr>
          <p:cNvPr id="5" name="Content Placeholder 2"/>
          <p:cNvSpPr>
            <a:spLocks noGrp="1"/>
          </p:cNvSpPr>
          <p:nvPr>
            <p:ph idx="1"/>
          </p:nvPr>
        </p:nvSpPr>
        <p:spPr>
          <a:xfrm>
            <a:off x="1435608" y="1447800"/>
            <a:ext cx="7498080" cy="4800600"/>
          </a:xfrm>
        </p:spPr>
        <p:txBody>
          <a:bodyPr/>
          <a:lstStyle/>
          <a:p>
            <a:r>
              <a:rPr lang="en-US" dirty="0" smtClean="0"/>
              <a:t> </a:t>
            </a:r>
            <a:r>
              <a:rPr lang="en-US" dirty="0" smtClean="0"/>
              <a:t>The user has to </a:t>
            </a:r>
          </a:p>
          <a:p>
            <a:pPr>
              <a:buNone/>
            </a:pPr>
            <a:r>
              <a:rPr lang="en-US" dirty="0" smtClean="0"/>
              <a:t> </a:t>
            </a:r>
            <a:r>
              <a:rPr lang="en-US" dirty="0" smtClean="0"/>
              <a:t>enter their first name,</a:t>
            </a:r>
          </a:p>
          <a:p>
            <a:pPr>
              <a:buNone/>
            </a:pPr>
            <a:r>
              <a:rPr lang="en-US" dirty="0" smtClean="0"/>
              <a:t> </a:t>
            </a:r>
            <a:r>
              <a:rPr lang="en-US" dirty="0" smtClean="0"/>
              <a:t>last name ,password </a:t>
            </a:r>
          </a:p>
          <a:p>
            <a:pPr>
              <a:buNone/>
            </a:pPr>
            <a:r>
              <a:rPr lang="en-US" dirty="0" smtClean="0"/>
              <a:t> </a:t>
            </a:r>
            <a:r>
              <a:rPr lang="en-US" dirty="0" smtClean="0"/>
              <a:t>and phone number to</a:t>
            </a:r>
          </a:p>
          <a:p>
            <a:pPr>
              <a:buNone/>
            </a:pPr>
            <a:r>
              <a:rPr lang="en-US" dirty="0" smtClean="0"/>
              <a:t> </a:t>
            </a:r>
            <a:r>
              <a:rPr lang="en-US" dirty="0" smtClean="0"/>
              <a:t>sign up.</a:t>
            </a:r>
            <a:endParaRPr lang="en-US" dirty="0"/>
          </a:p>
        </p:txBody>
      </p:sp>
      <p:pic>
        <p:nvPicPr>
          <p:cNvPr id="4" name="Picture 3" descr="sign up.PNG"/>
          <p:cNvPicPr>
            <a:picLocks noChangeAspect="1"/>
          </p:cNvPicPr>
          <p:nvPr/>
        </p:nvPicPr>
        <p:blipFill>
          <a:blip r:embed="rId2"/>
          <a:srcRect r="2361"/>
          <a:stretch>
            <a:fillRect/>
          </a:stretch>
        </p:blipFill>
        <p:spPr>
          <a:xfrm>
            <a:off x="5458968" y="533400"/>
            <a:ext cx="3151632" cy="59799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Location</a:t>
            </a:r>
            <a:endParaRPr lang="en-US" dirty="0"/>
          </a:p>
        </p:txBody>
      </p:sp>
      <p:pic>
        <p:nvPicPr>
          <p:cNvPr id="4" name="Picture 3" descr="my location.PNG"/>
          <p:cNvPicPr>
            <a:picLocks noChangeAspect="1"/>
          </p:cNvPicPr>
          <p:nvPr/>
        </p:nvPicPr>
        <p:blipFill>
          <a:blip r:embed="rId2"/>
          <a:stretch>
            <a:fillRect/>
          </a:stretch>
        </p:blipFill>
        <p:spPr>
          <a:xfrm>
            <a:off x="5334000" y="457200"/>
            <a:ext cx="3200400" cy="59808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ontent Placeholder 2"/>
          <p:cNvSpPr>
            <a:spLocks noGrp="1"/>
          </p:cNvSpPr>
          <p:nvPr>
            <p:ph idx="1"/>
          </p:nvPr>
        </p:nvSpPr>
        <p:spPr>
          <a:xfrm>
            <a:off x="1435608" y="1447800"/>
            <a:ext cx="7498080" cy="4800600"/>
          </a:xfrm>
        </p:spPr>
        <p:txBody>
          <a:bodyPr/>
          <a:lstStyle/>
          <a:p>
            <a:r>
              <a:rPr lang="en-US" dirty="0" smtClean="0"/>
              <a:t> </a:t>
            </a:r>
            <a:r>
              <a:rPr lang="en-US" dirty="0" smtClean="0"/>
              <a:t>The user needs to </a:t>
            </a:r>
          </a:p>
          <a:p>
            <a:pPr>
              <a:buNone/>
            </a:pPr>
            <a:r>
              <a:rPr lang="en-US" dirty="0" smtClean="0"/>
              <a:t> set their location and </a:t>
            </a:r>
          </a:p>
          <a:p>
            <a:pPr>
              <a:buNone/>
            </a:pPr>
            <a:r>
              <a:rPr lang="en-US" dirty="0" smtClean="0"/>
              <a:t> </a:t>
            </a:r>
            <a:r>
              <a:rPr lang="en-US" dirty="0" smtClean="0"/>
              <a:t>the destination .</a:t>
            </a:r>
            <a:endParaRPr lang="en-US" dirty="0"/>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Location</a:t>
            </a:r>
            <a:endParaRPr lang="en-US" dirty="0"/>
          </a:p>
        </p:txBody>
      </p:sp>
      <p:sp>
        <p:nvSpPr>
          <p:cNvPr id="3" name="Content Placeholder 2"/>
          <p:cNvSpPr>
            <a:spLocks noGrp="1"/>
          </p:cNvSpPr>
          <p:nvPr>
            <p:ph idx="1"/>
          </p:nvPr>
        </p:nvSpPr>
        <p:spPr/>
        <p:txBody>
          <a:bodyPr/>
          <a:lstStyle/>
          <a:p>
            <a:r>
              <a:rPr lang="en-US" dirty="0" smtClean="0"/>
              <a:t>If  both the locations</a:t>
            </a:r>
          </a:p>
          <a:p>
            <a:pPr>
              <a:buNone/>
            </a:pPr>
            <a:r>
              <a:rPr lang="en-US" dirty="0" smtClean="0"/>
              <a:t> </a:t>
            </a:r>
            <a:r>
              <a:rPr lang="en-US" dirty="0" smtClean="0"/>
              <a:t>are similar then it will</a:t>
            </a:r>
          </a:p>
          <a:p>
            <a:pPr>
              <a:buNone/>
            </a:pPr>
            <a:r>
              <a:rPr lang="en-US" dirty="0" smtClean="0"/>
              <a:t> </a:t>
            </a:r>
            <a:r>
              <a:rPr lang="en-US" dirty="0" smtClean="0"/>
              <a:t>display a message </a:t>
            </a:r>
          </a:p>
          <a:p>
            <a:pPr>
              <a:buNone/>
            </a:pPr>
            <a:r>
              <a:rPr lang="en-US" dirty="0" smtClean="0"/>
              <a:t> </a:t>
            </a:r>
            <a:r>
              <a:rPr lang="en-US" dirty="0" smtClean="0"/>
              <a:t>showing that they </a:t>
            </a:r>
          </a:p>
          <a:p>
            <a:pPr>
              <a:buNone/>
            </a:pPr>
            <a:r>
              <a:rPr lang="en-US" dirty="0" smtClean="0"/>
              <a:t> can’t be same.</a:t>
            </a:r>
            <a:endParaRPr lang="en-US" dirty="0"/>
          </a:p>
        </p:txBody>
      </p:sp>
      <p:pic>
        <p:nvPicPr>
          <p:cNvPr id="4" name="Picture 3" descr="validation of the location.PNG"/>
          <p:cNvPicPr>
            <a:picLocks noChangeAspect="1"/>
          </p:cNvPicPr>
          <p:nvPr/>
        </p:nvPicPr>
        <p:blipFill>
          <a:blip r:embed="rId2"/>
          <a:stretch>
            <a:fillRect/>
          </a:stretch>
        </p:blipFill>
        <p:spPr>
          <a:xfrm>
            <a:off x="5334000" y="457200"/>
            <a:ext cx="3200400" cy="60566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Location</a:t>
            </a:r>
            <a:endParaRPr lang="en-US" dirty="0"/>
          </a:p>
        </p:txBody>
      </p:sp>
      <p:sp>
        <p:nvSpPr>
          <p:cNvPr id="3" name="Content Placeholder 2"/>
          <p:cNvSpPr>
            <a:spLocks noGrp="1"/>
          </p:cNvSpPr>
          <p:nvPr>
            <p:ph idx="1"/>
          </p:nvPr>
        </p:nvSpPr>
        <p:spPr/>
        <p:txBody>
          <a:bodyPr/>
          <a:lstStyle/>
          <a:p>
            <a:r>
              <a:rPr lang="en-US" dirty="0" smtClean="0"/>
              <a:t>List of the</a:t>
            </a:r>
          </a:p>
          <a:p>
            <a:pPr>
              <a:buNone/>
            </a:pPr>
            <a:r>
              <a:rPr lang="en-US" dirty="0" smtClean="0"/>
              <a:t>Locations.</a:t>
            </a:r>
            <a:endParaRPr lang="en-US" dirty="0"/>
          </a:p>
        </p:txBody>
      </p:sp>
      <p:pic>
        <p:nvPicPr>
          <p:cNvPr id="4" name="Picture 3" descr="list of the locations.PNG"/>
          <p:cNvPicPr>
            <a:picLocks noChangeAspect="1"/>
          </p:cNvPicPr>
          <p:nvPr/>
        </p:nvPicPr>
        <p:blipFill>
          <a:blip r:embed="rId2"/>
          <a:stretch>
            <a:fillRect/>
          </a:stretch>
        </p:blipFill>
        <p:spPr>
          <a:xfrm>
            <a:off x="5257800" y="381000"/>
            <a:ext cx="3200400" cy="60222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71</TotalTime>
  <Words>241</Words>
  <Application>Microsoft Office PowerPoint</Application>
  <PresentationFormat>On-screen Show (4:3)</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Slide 1</vt:lpstr>
      <vt:lpstr>About the app</vt:lpstr>
      <vt:lpstr>App Icon</vt:lpstr>
      <vt:lpstr>Home Page</vt:lpstr>
      <vt:lpstr>Home Page</vt:lpstr>
      <vt:lpstr>Sign Up</vt:lpstr>
      <vt:lpstr>Set Location</vt:lpstr>
      <vt:lpstr>Set Location</vt:lpstr>
      <vt:lpstr>Set Location</vt:lpstr>
      <vt:lpstr>Contacts</vt:lpstr>
      <vt:lpstr>Map</vt:lpstr>
      <vt:lpstr>Options </vt:lpstr>
      <vt:lpstr>Logout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11</cp:revision>
  <dcterms:created xsi:type="dcterms:W3CDTF">2014-09-03T10:02:31Z</dcterms:created>
  <dcterms:modified xsi:type="dcterms:W3CDTF">2014-09-03T11:14:29Z</dcterms:modified>
</cp:coreProperties>
</file>