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4" r:id="rId9"/>
    <p:sldId id="265" r:id="rId10"/>
    <p:sldId id="266" r:id="rId11"/>
    <p:sldId id="267" r:id="rId12"/>
    <p:sldId id="281" r:id="rId13"/>
    <p:sldId id="270" r:id="rId14"/>
    <p:sldId id="269" r:id="rId15"/>
    <p:sldId id="271" r:id="rId16"/>
    <p:sldId id="272" r:id="rId17"/>
    <p:sldId id="273" r:id="rId18"/>
    <p:sldId id="274" r:id="rId19"/>
    <p:sldId id="275" r:id="rId20"/>
    <p:sldId id="276" r:id="rId21"/>
    <p:sldId id="279" r:id="rId22"/>
    <p:sldId id="280" r:id="rId23"/>
    <p:sldId id="282" r:id="rId24"/>
    <p:sldId id="283"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631" autoAdjust="0"/>
  </p:normalViewPr>
  <p:slideViewPr>
    <p:cSldViewPr snapToGrid="0" showGuides="1">
      <p:cViewPr varScale="1">
        <p:scale>
          <a:sx n="72" d="100"/>
          <a:sy n="72" d="100"/>
        </p:scale>
        <p:origin x="636" y="54"/>
      </p:cViewPr>
      <p:guideLst>
        <p:guide orient="horz" pos="2160"/>
        <p:guide pos="3840"/>
      </p:guideLst>
    </p:cSldViewPr>
  </p:slideViewPr>
  <p:outlineViewPr>
    <p:cViewPr>
      <p:scale>
        <a:sx n="33" d="100"/>
        <a:sy n="33" d="100"/>
      </p:scale>
      <p:origin x="0" y="-20562"/>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NUL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vmlDrawing" Target="../drawings/vmlDrawing1.vml"/><Relationship Id="rId5" Type="http://schemas.openxmlformats.org/officeDocument/2006/relationships/oleObject" Target="../embeddings/oleObject1.bin"/><Relationship Id="rId4"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2" name="Picture 9" descr="ridge4.png"/>
          <p:cNvPicPr>
            <a:picLocks noChangeAspect="1"/>
          </p:cNvPicPr>
          <p:nvPr/>
        </p:nvPicPr>
        <p:blipFill>
          <a:blip r:embed="rId2"/>
          <a:srcRect/>
          <a:stretch>
            <a:fillRect/>
          </a:stretch>
        </p:blipFill>
        <p:spPr bwMode="ltGray">
          <a:xfrm>
            <a:off x="2117" y="1"/>
            <a:ext cx="3929163" cy="1071483"/>
          </a:xfrm>
          <a:prstGeom prst="rect">
            <a:avLst/>
          </a:prstGeom>
          <a:noFill/>
          <a:ln w="9525">
            <a:noFill/>
            <a:miter lim="800000"/>
            <a:headEnd/>
            <a:tailEnd/>
          </a:ln>
        </p:spPr>
      </p:pic>
      <p:pic>
        <p:nvPicPr>
          <p:cNvPr id="4" name="Picture 11" descr="Mahindra Logo.png"/>
          <p:cNvPicPr>
            <a:picLocks noChangeAspect="1"/>
          </p:cNvPicPr>
          <p:nvPr/>
        </p:nvPicPr>
        <p:blipFill>
          <a:blip r:embed="rId3"/>
          <a:srcRect/>
          <a:stretch>
            <a:fillRect/>
          </a:stretch>
        </p:blipFill>
        <p:spPr bwMode="gray">
          <a:xfrm>
            <a:off x="9395012" y="467287"/>
            <a:ext cx="1960277" cy="406319"/>
          </a:xfrm>
          <a:prstGeom prst="rect">
            <a:avLst/>
          </a:prstGeom>
          <a:noFill/>
          <a:ln w="9525">
            <a:noFill/>
            <a:miter lim="800000"/>
            <a:headEnd/>
            <a:tailEnd/>
          </a:ln>
        </p:spPr>
      </p:pic>
    </p:spTree>
    <p:extLst>
      <p:ext uri="{BB962C8B-B14F-4D97-AF65-F5344CB8AC3E}">
        <p14:creationId xmlns:p14="http://schemas.microsoft.com/office/powerpoint/2010/main" val="33146929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Content 4">
    <p:spTree>
      <p:nvGrpSpPr>
        <p:cNvPr id="1" name=""/>
        <p:cNvGrpSpPr/>
        <p:nvPr/>
      </p:nvGrpSpPr>
      <p:grpSpPr>
        <a:xfrm>
          <a:off x="0" y="0"/>
          <a:ext cx="0" cy="0"/>
          <a:chOff x="0" y="0"/>
          <a:chExt cx="0" cy="0"/>
        </a:xfrm>
      </p:grpSpPr>
      <p:cxnSp>
        <p:nvCxnSpPr>
          <p:cNvPr id="12" name="Straight Connector 11"/>
          <p:cNvCxnSpPr/>
          <p:nvPr/>
        </p:nvCxnSpPr>
        <p:spPr bwMode="gray">
          <a:xfrm>
            <a:off x="641351" y="2344739"/>
            <a:ext cx="5209116"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gray">
          <a:xfrm>
            <a:off x="6364818" y="2344739"/>
            <a:ext cx="5209116"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gray">
          <a:xfrm>
            <a:off x="641351" y="4581525"/>
            <a:ext cx="5209116" cy="158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gray">
          <a:xfrm>
            <a:off x="6364818" y="4581525"/>
            <a:ext cx="5209116" cy="158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5" name="Title 1"/>
          <p:cNvSpPr>
            <a:spLocks noGrp="1"/>
          </p:cNvSpPr>
          <p:nvPr>
            <p:ph type="title"/>
          </p:nvPr>
        </p:nvSpPr>
        <p:spPr bwMode="gray">
          <a:xfrm>
            <a:off x="641350" y="727075"/>
            <a:ext cx="1096856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17" name="Text Placeholder 4"/>
          <p:cNvSpPr>
            <a:spLocks noGrp="1"/>
          </p:cNvSpPr>
          <p:nvPr>
            <p:ph type="body" sz="quarter" idx="10"/>
          </p:nvPr>
        </p:nvSpPr>
        <p:spPr bwMode="gray">
          <a:xfrm>
            <a:off x="641351" y="2466976"/>
            <a:ext cx="5245100"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8" name="Text Placeholder 4"/>
          <p:cNvSpPr>
            <a:spLocks noGrp="1"/>
          </p:cNvSpPr>
          <p:nvPr>
            <p:ph type="body" sz="quarter" idx="11"/>
          </p:nvPr>
        </p:nvSpPr>
        <p:spPr bwMode="gray">
          <a:xfrm>
            <a:off x="6364818" y="2466976"/>
            <a:ext cx="5245100"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1" name="Text Placeholder 4"/>
          <p:cNvSpPr>
            <a:spLocks noGrp="1"/>
          </p:cNvSpPr>
          <p:nvPr>
            <p:ph type="body" sz="quarter" idx="12"/>
          </p:nvPr>
        </p:nvSpPr>
        <p:spPr bwMode="gray">
          <a:xfrm>
            <a:off x="641351" y="1971676"/>
            <a:ext cx="5245100" cy="286161"/>
          </a:xfrm>
          <a:noFill/>
          <a:ln>
            <a:noFill/>
          </a:ln>
        </p:spPr>
        <p:txBody>
          <a:bodyPr anchor="b"/>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32" name="Text Placeholder 4"/>
          <p:cNvSpPr>
            <a:spLocks noGrp="1"/>
          </p:cNvSpPr>
          <p:nvPr>
            <p:ph type="body" sz="quarter" idx="13"/>
          </p:nvPr>
        </p:nvSpPr>
        <p:spPr bwMode="gray">
          <a:xfrm>
            <a:off x="6364818" y="1971676"/>
            <a:ext cx="5245100" cy="286161"/>
          </a:xfrm>
          <a:noFill/>
          <a:ln>
            <a:noFill/>
          </a:ln>
        </p:spPr>
        <p:txBody>
          <a:bodyPr anchor="b"/>
          <a:lstStyle>
            <a:lvl1pPr marL="0" indent="0">
              <a:spcBef>
                <a:spcPts val="0"/>
              </a:spcBef>
              <a:spcAft>
                <a:spcPts val="0"/>
              </a:spcAft>
              <a:buNone/>
              <a:tabLst/>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35" name="Text Placeholder 4"/>
          <p:cNvSpPr>
            <a:spLocks noGrp="1"/>
          </p:cNvSpPr>
          <p:nvPr>
            <p:ph type="body" sz="quarter" idx="15"/>
          </p:nvPr>
        </p:nvSpPr>
        <p:spPr bwMode="gray">
          <a:xfrm>
            <a:off x="641351" y="4703296"/>
            <a:ext cx="5245100"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6" name="Text Placeholder 4"/>
          <p:cNvSpPr>
            <a:spLocks noGrp="1"/>
          </p:cNvSpPr>
          <p:nvPr>
            <p:ph type="body" sz="quarter" idx="16"/>
          </p:nvPr>
        </p:nvSpPr>
        <p:spPr bwMode="gray">
          <a:xfrm>
            <a:off x="6364818" y="4703296"/>
            <a:ext cx="5245100"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7" name="Text Placeholder 4"/>
          <p:cNvSpPr>
            <a:spLocks noGrp="1"/>
          </p:cNvSpPr>
          <p:nvPr>
            <p:ph type="body" sz="quarter" idx="17"/>
          </p:nvPr>
        </p:nvSpPr>
        <p:spPr bwMode="gray">
          <a:xfrm>
            <a:off x="641351" y="4207996"/>
            <a:ext cx="5245100" cy="286161"/>
          </a:xfrm>
          <a:noFill/>
          <a:ln>
            <a:noFill/>
          </a:ln>
        </p:spPr>
        <p:txBody>
          <a:bodyPr anchor="b"/>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38" name="Text Placeholder 4"/>
          <p:cNvSpPr>
            <a:spLocks noGrp="1"/>
          </p:cNvSpPr>
          <p:nvPr>
            <p:ph type="body" sz="quarter" idx="18"/>
          </p:nvPr>
        </p:nvSpPr>
        <p:spPr bwMode="gray">
          <a:xfrm>
            <a:off x="6364818" y="4207996"/>
            <a:ext cx="5245100" cy="286161"/>
          </a:xfrm>
          <a:noFill/>
          <a:ln>
            <a:noFill/>
          </a:ln>
        </p:spPr>
        <p:txBody>
          <a:bodyPr anchor="b"/>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49" name="Text Placeholder 41"/>
          <p:cNvSpPr>
            <a:spLocks noGrp="1"/>
          </p:cNvSpPr>
          <p:nvPr>
            <p:ph type="body" sz="quarter" idx="19"/>
          </p:nvPr>
        </p:nvSpPr>
        <p:spPr bwMode="gray">
          <a:xfrm>
            <a:off x="641349" y="1270453"/>
            <a:ext cx="10966451"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11432668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4">
    <p:spTree>
      <p:nvGrpSpPr>
        <p:cNvPr id="1" name=""/>
        <p:cNvGrpSpPr/>
        <p:nvPr/>
      </p:nvGrpSpPr>
      <p:grpSpPr>
        <a:xfrm>
          <a:off x="0" y="0"/>
          <a:ext cx="0" cy="0"/>
          <a:chOff x="0" y="0"/>
          <a:chExt cx="0" cy="0"/>
        </a:xfrm>
      </p:grpSpPr>
      <p:sp>
        <p:nvSpPr>
          <p:cNvPr id="19" name="Text Placeholder 4"/>
          <p:cNvSpPr>
            <a:spLocks noGrp="1"/>
          </p:cNvSpPr>
          <p:nvPr>
            <p:ph type="body" sz="quarter" idx="18"/>
          </p:nvPr>
        </p:nvSpPr>
        <p:spPr bwMode="gray">
          <a:xfrm>
            <a:off x="3251199" y="1971676"/>
            <a:ext cx="2724151" cy="1538883"/>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buSzPct val="120000"/>
              <a:defRPr sz="1600">
                <a:latin typeface="Arial" pitchFamily="34" charset="0"/>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6" name="Picture Placeholder 22"/>
          <p:cNvSpPr>
            <a:spLocks noGrp="1"/>
          </p:cNvSpPr>
          <p:nvPr>
            <p:ph type="pic" sz="quarter" idx="13"/>
          </p:nvPr>
        </p:nvSpPr>
        <p:spPr bwMode="gray">
          <a:xfrm>
            <a:off x="641352" y="1971676"/>
            <a:ext cx="2305049"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20" name="Title 1"/>
          <p:cNvSpPr>
            <a:spLocks noGrp="1"/>
          </p:cNvSpPr>
          <p:nvPr>
            <p:ph type="title"/>
          </p:nvPr>
        </p:nvSpPr>
        <p:spPr bwMode="gray">
          <a:xfrm>
            <a:off x="641350" y="727075"/>
            <a:ext cx="1096856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2" name="Text Placeholder 4"/>
          <p:cNvSpPr>
            <a:spLocks noGrp="1"/>
          </p:cNvSpPr>
          <p:nvPr>
            <p:ph type="body" sz="quarter" idx="19"/>
          </p:nvPr>
        </p:nvSpPr>
        <p:spPr bwMode="gray">
          <a:xfrm>
            <a:off x="8892117" y="1971676"/>
            <a:ext cx="2724151" cy="1538883"/>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3" name="Picture Placeholder 22"/>
          <p:cNvSpPr>
            <a:spLocks noGrp="1"/>
          </p:cNvSpPr>
          <p:nvPr>
            <p:ph type="pic" sz="quarter" idx="20"/>
          </p:nvPr>
        </p:nvSpPr>
        <p:spPr bwMode="gray">
          <a:xfrm>
            <a:off x="6282269" y="1971676"/>
            <a:ext cx="2305049"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45" name="Text Placeholder 4"/>
          <p:cNvSpPr>
            <a:spLocks noGrp="1"/>
          </p:cNvSpPr>
          <p:nvPr>
            <p:ph type="body" sz="quarter" idx="21"/>
          </p:nvPr>
        </p:nvSpPr>
        <p:spPr bwMode="gray">
          <a:xfrm>
            <a:off x="3251199" y="4241802"/>
            <a:ext cx="2724151" cy="1538883"/>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6" name="Picture Placeholder 22"/>
          <p:cNvSpPr>
            <a:spLocks noGrp="1"/>
          </p:cNvSpPr>
          <p:nvPr>
            <p:ph type="pic" sz="quarter" idx="22"/>
          </p:nvPr>
        </p:nvSpPr>
        <p:spPr bwMode="gray">
          <a:xfrm>
            <a:off x="641352" y="4241802"/>
            <a:ext cx="2305049"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48" name="Text Placeholder 4"/>
          <p:cNvSpPr>
            <a:spLocks noGrp="1"/>
          </p:cNvSpPr>
          <p:nvPr>
            <p:ph type="body" sz="quarter" idx="23"/>
          </p:nvPr>
        </p:nvSpPr>
        <p:spPr bwMode="gray">
          <a:xfrm>
            <a:off x="8892117" y="4241802"/>
            <a:ext cx="2724151" cy="1538883"/>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9" name="Picture Placeholder 22"/>
          <p:cNvSpPr>
            <a:spLocks noGrp="1"/>
          </p:cNvSpPr>
          <p:nvPr>
            <p:ph type="pic" sz="quarter" idx="24"/>
          </p:nvPr>
        </p:nvSpPr>
        <p:spPr bwMode="gray">
          <a:xfrm>
            <a:off x="6282269" y="4241802"/>
            <a:ext cx="2305049"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51" name="Text Placeholder 41"/>
          <p:cNvSpPr>
            <a:spLocks noGrp="1"/>
          </p:cNvSpPr>
          <p:nvPr>
            <p:ph type="body" sz="quarter" idx="25"/>
          </p:nvPr>
        </p:nvSpPr>
        <p:spPr bwMode="gray">
          <a:xfrm>
            <a:off x="641349" y="1270453"/>
            <a:ext cx="10966451" cy="283711"/>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28495737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ble">
    <p:spTree>
      <p:nvGrpSpPr>
        <p:cNvPr id="1" name=""/>
        <p:cNvGrpSpPr/>
        <p:nvPr/>
      </p:nvGrpSpPr>
      <p:grpSpPr>
        <a:xfrm>
          <a:off x="0" y="0"/>
          <a:ext cx="0" cy="0"/>
          <a:chOff x="0" y="0"/>
          <a:chExt cx="0" cy="0"/>
        </a:xfrm>
      </p:grpSpPr>
      <p:sp>
        <p:nvSpPr>
          <p:cNvPr id="6" name="Table Placeholder 5"/>
          <p:cNvSpPr>
            <a:spLocks noGrp="1"/>
          </p:cNvSpPr>
          <p:nvPr>
            <p:ph type="tbl" sz="quarter" idx="20"/>
          </p:nvPr>
        </p:nvSpPr>
        <p:spPr bwMode="gray">
          <a:xfrm>
            <a:off x="641351" y="1971675"/>
            <a:ext cx="10968567" cy="4162426"/>
          </a:xfrm>
        </p:spPr>
        <p:txBody>
          <a:bodyPr>
            <a:noAutofit/>
          </a:bodyPr>
          <a:lstStyle>
            <a:lvl1pPr marL="0" indent="0">
              <a:buNone/>
              <a:defRPr>
                <a:latin typeface="Arial" pitchFamily="34" charset="0"/>
                <a:cs typeface="Arial" pitchFamily="34" charset="0"/>
              </a:defRPr>
            </a:lvl1pPr>
          </a:lstStyle>
          <a:p>
            <a:pPr lvl="0"/>
            <a:r>
              <a:rPr lang="en-US" noProof="0" smtClean="0"/>
              <a:t>Click icon to add table</a:t>
            </a:r>
            <a:endParaRPr lang="en-US" noProof="0" dirty="0"/>
          </a:p>
        </p:txBody>
      </p:sp>
      <p:sp>
        <p:nvSpPr>
          <p:cNvPr id="4" name="Title 1"/>
          <p:cNvSpPr>
            <a:spLocks noGrp="1"/>
          </p:cNvSpPr>
          <p:nvPr>
            <p:ph type="title"/>
          </p:nvPr>
        </p:nvSpPr>
        <p:spPr bwMode="gray">
          <a:xfrm>
            <a:off x="641350" y="727075"/>
            <a:ext cx="1096856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8" name="Text Placeholder 41"/>
          <p:cNvSpPr>
            <a:spLocks noGrp="1"/>
          </p:cNvSpPr>
          <p:nvPr>
            <p:ph type="body" sz="quarter" idx="13"/>
          </p:nvPr>
        </p:nvSpPr>
        <p:spPr bwMode="gray">
          <a:xfrm>
            <a:off x="641349" y="1270453"/>
            <a:ext cx="10966451" cy="283711"/>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743370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hart">
    <p:spTree>
      <p:nvGrpSpPr>
        <p:cNvPr id="1" name=""/>
        <p:cNvGrpSpPr/>
        <p:nvPr/>
      </p:nvGrpSpPr>
      <p:grpSpPr>
        <a:xfrm>
          <a:off x="0" y="0"/>
          <a:ext cx="0" cy="0"/>
          <a:chOff x="0" y="0"/>
          <a:chExt cx="0" cy="0"/>
        </a:xfrm>
      </p:grpSpPr>
      <p:sp>
        <p:nvSpPr>
          <p:cNvPr id="5" name="Chart Placeholder 4"/>
          <p:cNvSpPr>
            <a:spLocks noGrp="1"/>
          </p:cNvSpPr>
          <p:nvPr>
            <p:ph type="chart" sz="quarter" idx="21"/>
          </p:nvPr>
        </p:nvSpPr>
        <p:spPr bwMode="gray">
          <a:xfrm>
            <a:off x="641351" y="1971676"/>
            <a:ext cx="10968567" cy="4162425"/>
          </a:xfrm>
        </p:spPr>
        <p:txBody>
          <a:bodyPr>
            <a:noAutofit/>
          </a:bodyPr>
          <a:lstStyle>
            <a:lvl1pPr marL="0" indent="0">
              <a:buNone/>
              <a:defRPr>
                <a:latin typeface="Arial" pitchFamily="34" charset="0"/>
                <a:cs typeface="Arial" pitchFamily="34" charset="0"/>
              </a:defRPr>
            </a:lvl1pPr>
          </a:lstStyle>
          <a:p>
            <a:pPr lvl="0"/>
            <a:r>
              <a:rPr lang="en-US" noProof="0" smtClean="0"/>
              <a:t>Click icon to add chart</a:t>
            </a:r>
            <a:endParaRPr lang="en-US" noProof="0" dirty="0"/>
          </a:p>
        </p:txBody>
      </p:sp>
      <p:sp>
        <p:nvSpPr>
          <p:cNvPr id="4" name="Title 1"/>
          <p:cNvSpPr>
            <a:spLocks noGrp="1"/>
          </p:cNvSpPr>
          <p:nvPr>
            <p:ph type="title"/>
          </p:nvPr>
        </p:nvSpPr>
        <p:spPr bwMode="gray">
          <a:xfrm>
            <a:off x="641350" y="727075"/>
            <a:ext cx="1096856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7" name="Text Placeholder 41"/>
          <p:cNvSpPr>
            <a:spLocks noGrp="1"/>
          </p:cNvSpPr>
          <p:nvPr>
            <p:ph type="body" sz="quarter" idx="13"/>
          </p:nvPr>
        </p:nvSpPr>
        <p:spPr bwMode="gray">
          <a:xfrm>
            <a:off x="641349" y="1270453"/>
            <a:ext cx="10966451"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7322525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5" name="TextBox 4"/>
          <p:cNvSpPr txBox="1">
            <a:spLocks noChangeArrowheads="1"/>
          </p:cNvSpPr>
          <p:nvPr/>
        </p:nvSpPr>
        <p:spPr bwMode="gray">
          <a:xfrm>
            <a:off x="1822451" y="3370263"/>
            <a:ext cx="9006416" cy="1754326"/>
          </a:xfrm>
          <a:prstGeom prst="rect">
            <a:avLst/>
          </a:prstGeom>
          <a:noFill/>
          <a:ln w="9525">
            <a:noFill/>
            <a:miter lim="800000"/>
            <a:headEnd/>
            <a:tailEnd/>
          </a:ln>
        </p:spPr>
        <p:txBody>
          <a:bodyPr lIns="0" tIns="0" rIns="0" bIns="0">
            <a:spAutoFit/>
          </a:bodyPr>
          <a:lstStyle/>
          <a:p>
            <a:pPr algn="just" fontAlgn="auto">
              <a:spcBef>
                <a:spcPts val="600"/>
              </a:spcBef>
              <a:spcAft>
                <a:spcPts val="0"/>
              </a:spcAft>
              <a:defRPr/>
            </a:pPr>
            <a:r>
              <a:rPr lang="en-US" sz="1000" b="1" dirty="0">
                <a:solidFill>
                  <a:schemeClr val="tx2"/>
                </a:solidFill>
                <a:latin typeface="Arial" pitchFamily="34" charset="0"/>
                <a:cs typeface="Arial" pitchFamily="34" charset="0"/>
              </a:rPr>
              <a:t>Disclaimer </a:t>
            </a:r>
          </a:p>
          <a:p>
            <a:pPr algn="just" fontAlgn="auto">
              <a:spcBef>
                <a:spcPts val="600"/>
              </a:spcBef>
              <a:spcAft>
                <a:spcPts val="0"/>
              </a:spcAft>
              <a:defRPr/>
            </a:pPr>
            <a:r>
              <a:rPr lang="en-US" sz="900" dirty="0">
                <a:solidFill>
                  <a:schemeClr val="tx2"/>
                </a:solidFill>
                <a:latin typeface="Arial" pitchFamily="34" charset="0"/>
                <a:cs typeface="Arial" pitchFamily="34" charset="0"/>
              </a:rPr>
              <a:t>Tech Mahindra Limited, herein referred to as </a:t>
            </a:r>
            <a:r>
              <a:rPr lang="en-US" sz="900" dirty="0" err="1">
                <a:solidFill>
                  <a:schemeClr val="tx2"/>
                </a:solidFill>
                <a:latin typeface="Arial" pitchFamily="34" charset="0"/>
                <a:cs typeface="Arial" pitchFamily="34" charset="0"/>
              </a:rPr>
              <a:t>TechM</a:t>
            </a:r>
            <a:r>
              <a:rPr lang="en-US" sz="900" dirty="0">
                <a:solidFill>
                  <a:schemeClr val="tx2"/>
                </a:solidFill>
                <a:latin typeface="Arial" pitchFamily="34" charset="0"/>
                <a:cs typeface="Arial" pitchFamily="34" charset="0"/>
              </a:rPr>
              <a:t> provide a wide array of presentations and reports, with the contributions of various professionals. These presentations and reports are for </a:t>
            </a:r>
            <a:r>
              <a:rPr lang="en-US" sz="900" dirty="0" smtClean="0">
                <a:solidFill>
                  <a:schemeClr val="tx2"/>
                </a:solidFill>
                <a:latin typeface="Arial" pitchFamily="34" charset="0"/>
                <a:cs typeface="Arial" pitchFamily="34" charset="0"/>
              </a:rPr>
              <a:t>information purposes </a:t>
            </a:r>
            <a:r>
              <a:rPr lang="en-US" sz="900" dirty="0">
                <a:solidFill>
                  <a:schemeClr val="tx2"/>
                </a:solidFill>
                <a:latin typeface="Arial" pitchFamily="34" charset="0"/>
                <a:cs typeface="Arial" pitchFamily="34" charset="0"/>
              </a:rPr>
              <a:t>and private circulation only and do not constitute an offer to buy or sell any </a:t>
            </a:r>
            <a:r>
              <a:rPr lang="en-US" sz="900" dirty="0" smtClean="0">
                <a:solidFill>
                  <a:schemeClr val="tx2"/>
                </a:solidFill>
                <a:latin typeface="Arial" pitchFamily="34" charset="0"/>
                <a:cs typeface="Arial" pitchFamily="34" charset="0"/>
              </a:rPr>
              <a:t>services</a:t>
            </a:r>
            <a:r>
              <a:rPr lang="en-US" sz="900" baseline="0" dirty="0" smtClean="0">
                <a:solidFill>
                  <a:schemeClr val="tx2"/>
                </a:solidFill>
                <a:latin typeface="Arial" pitchFamily="34" charset="0"/>
                <a:cs typeface="Arial" pitchFamily="34" charset="0"/>
              </a:rPr>
              <a:t> </a:t>
            </a:r>
            <a:r>
              <a:rPr lang="en-US" sz="900" dirty="0" smtClean="0">
                <a:solidFill>
                  <a:schemeClr val="tx2"/>
                </a:solidFill>
                <a:latin typeface="Arial" pitchFamily="34" charset="0"/>
                <a:cs typeface="Arial" pitchFamily="34" charset="0"/>
              </a:rPr>
              <a:t>mentioned </a:t>
            </a:r>
            <a:r>
              <a:rPr lang="en-US" sz="900" dirty="0">
                <a:solidFill>
                  <a:schemeClr val="tx2"/>
                </a:solidFill>
                <a:latin typeface="Arial" pitchFamily="34" charset="0"/>
                <a:cs typeface="Arial" pitchFamily="34" charset="0"/>
              </a:rPr>
              <a:t>therein. They do not purport to be a complete description of the </a:t>
            </a:r>
            <a:r>
              <a:rPr lang="en-US" sz="900" dirty="0" smtClean="0">
                <a:solidFill>
                  <a:schemeClr val="tx2"/>
                </a:solidFill>
                <a:latin typeface="Arial" pitchFamily="34" charset="0"/>
                <a:cs typeface="Arial" pitchFamily="34" charset="0"/>
              </a:rPr>
              <a:t>market </a:t>
            </a:r>
            <a:r>
              <a:rPr lang="en-US" sz="900" dirty="0">
                <a:solidFill>
                  <a:schemeClr val="tx2"/>
                </a:solidFill>
                <a:latin typeface="Arial" pitchFamily="34" charset="0"/>
                <a:cs typeface="Arial" pitchFamily="34" charset="0"/>
              </a:rPr>
              <a:t>conditions or developments referred to in the material. While utmost care has been taken in preparing the above, we claim no responsibility for their accuracy. We shall not be liable for any direct or indirect losses arising from the use thereof and the viewers are requested to use the information contained herein at their own risk. These presentations and reports should not be reproduced, re-circulated, published in any media, website or otherwise, in any form or manner, in part or as a whole, without the express consent in writing of </a:t>
            </a:r>
            <a:r>
              <a:rPr lang="en-US" sz="900" dirty="0" err="1">
                <a:solidFill>
                  <a:schemeClr val="tx2"/>
                </a:solidFill>
                <a:latin typeface="Arial" pitchFamily="34" charset="0"/>
                <a:cs typeface="Arial" pitchFamily="34" charset="0"/>
              </a:rPr>
              <a:t>TechM</a:t>
            </a:r>
            <a:r>
              <a:rPr lang="en-US" sz="900" dirty="0">
                <a:solidFill>
                  <a:schemeClr val="tx2"/>
                </a:solidFill>
                <a:latin typeface="Arial" pitchFamily="34" charset="0"/>
                <a:cs typeface="Arial" pitchFamily="34" charset="0"/>
              </a:rPr>
              <a:t> or its subsidiaries. Any unauthorized use, disclosure or public dissemination of information contained herein is prohibited. </a:t>
            </a:r>
            <a:r>
              <a:rPr lang="en-US" sz="900" dirty="0" smtClean="0">
                <a:solidFill>
                  <a:schemeClr val="tx2"/>
                </a:solidFill>
                <a:latin typeface="Arial" pitchFamily="34" charset="0"/>
                <a:cs typeface="Arial" pitchFamily="34" charset="0"/>
              </a:rPr>
              <a:t>Individual </a:t>
            </a:r>
            <a:r>
              <a:rPr lang="en-US" sz="900" dirty="0">
                <a:solidFill>
                  <a:schemeClr val="tx2"/>
                </a:solidFill>
                <a:latin typeface="Arial" pitchFamily="34" charset="0"/>
                <a:cs typeface="Arial" pitchFamily="34" charset="0"/>
              </a:rPr>
              <a:t>situations and local practices and standards may vary, so viewers and others utilizing information contained within a presentation are free to adopt differing standards and approaches as they see fit. You may not repackage or sell the presentation. Products and names mentioned in materials or presentations are the property of their respective owners and the mention of them does not constitute an endorsement by </a:t>
            </a:r>
            <a:r>
              <a:rPr lang="en-US" sz="900" dirty="0" err="1">
                <a:solidFill>
                  <a:schemeClr val="tx2"/>
                </a:solidFill>
                <a:latin typeface="Arial" pitchFamily="34" charset="0"/>
                <a:cs typeface="Arial" pitchFamily="34" charset="0"/>
              </a:rPr>
              <a:t>TechM</a:t>
            </a:r>
            <a:r>
              <a:rPr lang="en-US" sz="900" dirty="0">
                <a:solidFill>
                  <a:schemeClr val="tx2"/>
                </a:solidFill>
                <a:latin typeface="Arial" pitchFamily="34" charset="0"/>
                <a:cs typeface="Arial" pitchFamily="34" charset="0"/>
              </a:rPr>
              <a:t>. Information contained in a presentation hosted or promoted by </a:t>
            </a:r>
            <a:r>
              <a:rPr lang="en-US" sz="900" dirty="0" err="1">
                <a:solidFill>
                  <a:schemeClr val="tx2"/>
                </a:solidFill>
                <a:latin typeface="Arial" pitchFamily="34" charset="0"/>
                <a:cs typeface="Arial" pitchFamily="34" charset="0"/>
              </a:rPr>
              <a:t>TechM</a:t>
            </a:r>
            <a:r>
              <a:rPr lang="en-US" sz="900" dirty="0">
                <a:solidFill>
                  <a:schemeClr val="tx2"/>
                </a:solidFill>
                <a:latin typeface="Arial" pitchFamily="34" charset="0"/>
                <a:cs typeface="Arial" pitchFamily="34" charset="0"/>
              </a:rPr>
              <a:t> is provided “as is” without warranty of any kind, either expressed or implied, including any warranty of merchantability or fitness for a particular purpose. </a:t>
            </a:r>
            <a:r>
              <a:rPr lang="en-US" sz="900" dirty="0" err="1">
                <a:solidFill>
                  <a:schemeClr val="tx2"/>
                </a:solidFill>
                <a:latin typeface="Arial" pitchFamily="34" charset="0"/>
                <a:cs typeface="Arial" pitchFamily="34" charset="0"/>
              </a:rPr>
              <a:t>TechM</a:t>
            </a:r>
            <a:r>
              <a:rPr lang="en-US" sz="900" dirty="0">
                <a:solidFill>
                  <a:schemeClr val="tx2"/>
                </a:solidFill>
                <a:latin typeface="Arial" pitchFamily="34" charset="0"/>
                <a:cs typeface="Arial" pitchFamily="34" charset="0"/>
              </a:rPr>
              <a:t> assumes no liability or responsibility for the contents of a presentation or the opinions expressed by the presenters. All expressions of opinion are subject to change without notice.</a:t>
            </a:r>
          </a:p>
        </p:txBody>
      </p:sp>
      <p:sp>
        <p:nvSpPr>
          <p:cNvPr id="2" name="Title 1"/>
          <p:cNvSpPr>
            <a:spLocks noGrp="1"/>
          </p:cNvSpPr>
          <p:nvPr>
            <p:ph type="title"/>
          </p:nvPr>
        </p:nvSpPr>
        <p:spPr bwMode="gray">
          <a:xfrm>
            <a:off x="1822451" y="1527296"/>
            <a:ext cx="8973312"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 name="Text Placeholder 41"/>
          <p:cNvSpPr>
            <a:spLocks noGrp="1"/>
          </p:cNvSpPr>
          <p:nvPr>
            <p:ph type="body" sz="quarter" idx="14"/>
          </p:nvPr>
        </p:nvSpPr>
        <p:spPr bwMode="gray">
          <a:xfrm>
            <a:off x="1822451" y="2140170"/>
            <a:ext cx="8979503" cy="276999"/>
          </a:xfrm>
          <a:noFill/>
          <a:ln w="9525">
            <a:noFill/>
            <a:miter lim="800000"/>
            <a:headEnd/>
            <a:tailEnd/>
          </a:ln>
        </p:spPr>
        <p:txBody>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34339535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Rectangle 1"/>
          <p:cNvSpPr/>
          <p:nvPr/>
        </p:nvSpPr>
        <p:spPr bwMode="gray">
          <a:xfrm>
            <a:off x="0" y="0"/>
            <a:ext cx="12192000" cy="6858000"/>
          </a:xfrm>
          <a:prstGeom prst="rect">
            <a:avLst/>
          </a:prstGeom>
          <a:solidFill>
            <a:schemeClr val="bg1"/>
          </a:solidFill>
          <a:ln>
            <a:no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sz="1800"/>
          </a:p>
        </p:txBody>
      </p:sp>
      <p:pic>
        <p:nvPicPr>
          <p:cNvPr id="3" name="Picture 10" descr="Mahindra Logo.png"/>
          <p:cNvPicPr>
            <a:picLocks noChangeAspect="1"/>
          </p:cNvPicPr>
          <p:nvPr/>
        </p:nvPicPr>
        <p:blipFill>
          <a:blip r:embed="rId2"/>
          <a:srcRect/>
          <a:stretch>
            <a:fillRect/>
          </a:stretch>
        </p:blipFill>
        <p:spPr bwMode="gray">
          <a:xfrm>
            <a:off x="2622551" y="2717801"/>
            <a:ext cx="7198783" cy="1490663"/>
          </a:xfrm>
          <a:prstGeom prst="rect">
            <a:avLst/>
          </a:prstGeom>
          <a:noFill/>
          <a:ln w="9525">
            <a:noFill/>
            <a:miter lim="800000"/>
            <a:headEnd/>
            <a:tailEnd/>
          </a:ln>
        </p:spPr>
      </p:pic>
    </p:spTree>
    <p:extLst>
      <p:ext uri="{BB962C8B-B14F-4D97-AF65-F5344CB8AC3E}">
        <p14:creationId xmlns:p14="http://schemas.microsoft.com/office/powerpoint/2010/main" val="38002055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1_Title Slide">
    <p:spTree>
      <p:nvGrpSpPr>
        <p:cNvPr id="1" name=""/>
        <p:cNvGrpSpPr/>
        <p:nvPr/>
      </p:nvGrpSpPr>
      <p:grpSpPr>
        <a:xfrm>
          <a:off x="0" y="0"/>
          <a:ext cx="0" cy="0"/>
          <a:chOff x="0" y="0"/>
          <a:chExt cx="0" cy="0"/>
        </a:xfrm>
      </p:grpSpPr>
      <p:pic>
        <p:nvPicPr>
          <p:cNvPr id="27" name="Picture 26" descr="ridge4.png"/>
          <p:cNvPicPr>
            <a:picLocks noChangeAspect="1"/>
          </p:cNvPicPr>
          <p:nvPr/>
        </p:nvPicPr>
        <p:blipFill>
          <a:blip r:embed="rId2" cstate="email"/>
          <a:stretch>
            <a:fillRect/>
          </a:stretch>
        </p:blipFill>
        <p:spPr bwMode="ltGray">
          <a:xfrm>
            <a:off x="1070" y="1"/>
            <a:ext cx="5291765" cy="1443209"/>
          </a:xfrm>
          <a:prstGeom prst="rect">
            <a:avLst/>
          </a:prstGeom>
        </p:spPr>
      </p:pic>
      <p:sp>
        <p:nvSpPr>
          <p:cNvPr id="20" name="TextBox 20"/>
          <p:cNvSpPr txBox="1">
            <a:spLocks noChangeArrowheads="1"/>
          </p:cNvSpPr>
          <p:nvPr/>
        </p:nvSpPr>
        <p:spPr bwMode="gray">
          <a:xfrm>
            <a:off x="641351" y="6629402"/>
            <a:ext cx="2431756" cy="123111"/>
          </a:xfrm>
          <a:prstGeom prst="rect">
            <a:avLst/>
          </a:prstGeom>
          <a:noFill/>
          <a:ln w="9525">
            <a:noFill/>
            <a:miter lim="800000"/>
            <a:headEnd/>
            <a:tailEnd/>
          </a:ln>
        </p:spPr>
        <p:txBody>
          <a:bodyPr wrap="none" lIns="0" tIns="0" rIns="0" bIns="0">
            <a:spAutoFit/>
          </a:bodyPr>
          <a:lstStyle/>
          <a:p>
            <a:pPr fontAlgn="auto">
              <a:spcBef>
                <a:spcPts val="0"/>
              </a:spcBef>
              <a:spcAft>
                <a:spcPts val="0"/>
              </a:spcAft>
              <a:defRPr/>
            </a:pPr>
            <a:r>
              <a:rPr lang="en-US" sz="800" dirty="0">
                <a:solidFill>
                  <a:srgbClr val="6D6E71"/>
                </a:solidFill>
                <a:latin typeface="Arial" pitchFamily="34" charset="0"/>
                <a:cs typeface="Arial" pitchFamily="34" charset="0"/>
              </a:rPr>
              <a:t>Copyright © 2014 Tech Mahindra. All rights reserved.</a:t>
            </a:r>
          </a:p>
        </p:txBody>
      </p:sp>
      <p:pic>
        <p:nvPicPr>
          <p:cNvPr id="7" name="Picture 6" descr="Mahindra Logo.png"/>
          <p:cNvPicPr>
            <a:picLocks noChangeAspect="1"/>
          </p:cNvPicPr>
          <p:nvPr/>
        </p:nvPicPr>
        <p:blipFill>
          <a:blip r:embed="rId3" cstate="email"/>
          <a:stretch>
            <a:fillRect/>
          </a:stretch>
        </p:blipFill>
        <p:spPr bwMode="gray">
          <a:xfrm>
            <a:off x="8078549" y="476643"/>
            <a:ext cx="3289739" cy="656554"/>
          </a:xfrm>
          <a:prstGeom prst="rect">
            <a:avLst/>
          </a:prstGeom>
        </p:spPr>
      </p:pic>
    </p:spTree>
    <p:extLst>
      <p:ext uri="{BB962C8B-B14F-4D97-AF65-F5344CB8AC3E}">
        <p14:creationId xmlns:p14="http://schemas.microsoft.com/office/powerpoint/2010/main" val="6168610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1_Title Slide 2">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2436284" y="4053702"/>
            <a:ext cx="7349067" cy="276999"/>
          </a:xfrm>
        </p:spPr>
        <p:txBody>
          <a:bodyPr anchor="b" anchorCtr="0">
            <a:noAutofit/>
          </a:bodyPr>
          <a:lstStyle>
            <a:lvl1pPr marL="0" indent="0" algn="l">
              <a:buNone/>
              <a:defRPr b="1">
                <a:solidFill>
                  <a:schemeClr val="tx2"/>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9" name="Title 8"/>
          <p:cNvSpPr>
            <a:spLocks noGrp="1"/>
          </p:cNvSpPr>
          <p:nvPr>
            <p:ph type="title" hasCustomPrompt="1"/>
          </p:nvPr>
        </p:nvSpPr>
        <p:spPr bwMode="gray">
          <a:xfrm>
            <a:off x="2436284" y="2184400"/>
            <a:ext cx="7349067" cy="615553"/>
          </a:xfrm>
        </p:spPr>
        <p:txBody>
          <a:bodyPr wrap="square">
            <a:spAutoFit/>
          </a:bodyPr>
          <a:lstStyle>
            <a:lvl1pPr algn="l">
              <a:defRPr sz="4000" b="1">
                <a:solidFill>
                  <a:schemeClr val="bg2"/>
                </a:solidFill>
                <a:latin typeface="Arial" pitchFamily="34" charset="0"/>
                <a:cs typeface="Arial" pitchFamily="34" charset="0"/>
              </a:defRPr>
            </a:lvl1pPr>
          </a:lstStyle>
          <a:p>
            <a:r>
              <a:rPr lang="en-US" dirty="0" smtClean="0"/>
              <a:t>Click to Edit Master Title Style</a:t>
            </a:r>
            <a:endParaRPr lang="en-US" dirty="0"/>
          </a:p>
        </p:txBody>
      </p:sp>
      <p:sp>
        <p:nvSpPr>
          <p:cNvPr id="10" name="TextBox 20"/>
          <p:cNvSpPr txBox="1">
            <a:spLocks noChangeArrowheads="1"/>
          </p:cNvSpPr>
          <p:nvPr/>
        </p:nvSpPr>
        <p:spPr bwMode="gray">
          <a:xfrm>
            <a:off x="641351" y="6629402"/>
            <a:ext cx="2431756" cy="123111"/>
          </a:xfrm>
          <a:prstGeom prst="rect">
            <a:avLst/>
          </a:prstGeom>
          <a:noFill/>
          <a:ln w="9525">
            <a:noFill/>
            <a:miter lim="800000"/>
            <a:headEnd/>
            <a:tailEnd/>
          </a:ln>
        </p:spPr>
        <p:txBody>
          <a:bodyPr wrap="none" lIns="0" tIns="0" rIns="0" bIns="0">
            <a:spAutoFit/>
          </a:bodyPr>
          <a:lstStyle/>
          <a:p>
            <a:pPr fontAlgn="auto">
              <a:spcBef>
                <a:spcPts val="0"/>
              </a:spcBef>
              <a:spcAft>
                <a:spcPts val="0"/>
              </a:spcAft>
              <a:defRPr/>
            </a:pPr>
            <a:r>
              <a:rPr lang="en-US" sz="800" dirty="0">
                <a:solidFill>
                  <a:srgbClr val="6D6E71"/>
                </a:solidFill>
                <a:latin typeface="Arial" pitchFamily="34" charset="0"/>
                <a:cs typeface="Arial" pitchFamily="34" charset="0"/>
              </a:rPr>
              <a:t>Copyright © 2014 Tech Mahindra. All rights reserved.</a:t>
            </a:r>
          </a:p>
        </p:txBody>
      </p:sp>
      <p:pic>
        <p:nvPicPr>
          <p:cNvPr id="12" name="Picture 11" descr="ridge4.png"/>
          <p:cNvPicPr>
            <a:picLocks noChangeAspect="1"/>
          </p:cNvPicPr>
          <p:nvPr/>
        </p:nvPicPr>
        <p:blipFill>
          <a:blip r:embed="rId2" cstate="email"/>
          <a:stretch>
            <a:fillRect/>
          </a:stretch>
        </p:blipFill>
        <p:spPr bwMode="ltGray">
          <a:xfrm>
            <a:off x="1070" y="1"/>
            <a:ext cx="5291765" cy="1443209"/>
          </a:xfrm>
          <a:prstGeom prst="rect">
            <a:avLst/>
          </a:prstGeom>
        </p:spPr>
      </p:pic>
      <p:pic>
        <p:nvPicPr>
          <p:cNvPr id="7" name="Picture 6" descr="Mahindra Logo.png"/>
          <p:cNvPicPr>
            <a:picLocks noChangeAspect="1"/>
          </p:cNvPicPr>
          <p:nvPr/>
        </p:nvPicPr>
        <p:blipFill>
          <a:blip r:embed="rId3" cstate="email"/>
          <a:stretch>
            <a:fillRect/>
          </a:stretch>
        </p:blipFill>
        <p:spPr bwMode="gray">
          <a:xfrm>
            <a:off x="8078549" y="476643"/>
            <a:ext cx="3289739" cy="656554"/>
          </a:xfrm>
          <a:prstGeom prst="rect">
            <a:avLst/>
          </a:prstGeom>
        </p:spPr>
      </p:pic>
    </p:spTree>
    <p:extLst>
      <p:ext uri="{BB962C8B-B14F-4D97-AF65-F5344CB8AC3E}">
        <p14:creationId xmlns:p14="http://schemas.microsoft.com/office/powerpoint/2010/main" val="343898937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1_Content slid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41350" y="719139"/>
            <a:ext cx="10966449"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3" name="Text Placeholder 4"/>
          <p:cNvSpPr>
            <a:spLocks noGrp="1"/>
          </p:cNvSpPr>
          <p:nvPr>
            <p:ph type="body" sz="quarter" idx="10" hasCustomPrompt="1"/>
          </p:nvPr>
        </p:nvSpPr>
        <p:spPr bwMode="gray">
          <a:xfrm>
            <a:off x="641349" y="1971676"/>
            <a:ext cx="10966451" cy="1384995"/>
          </a:xfrm>
        </p:spPr>
        <p:txBody>
          <a:bodyPr wrap="square">
            <a:spAutoFit/>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Tree>
    <p:extLst>
      <p:ext uri="{BB962C8B-B14F-4D97-AF65-F5344CB8AC3E}">
        <p14:creationId xmlns:p14="http://schemas.microsoft.com/office/powerpoint/2010/main" val="57910840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1_Content slide with subtitl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41350" y="719139"/>
            <a:ext cx="10966449"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3" name="Text Placeholder 4"/>
          <p:cNvSpPr>
            <a:spLocks noGrp="1"/>
          </p:cNvSpPr>
          <p:nvPr>
            <p:ph type="body" sz="quarter" idx="10" hasCustomPrompt="1"/>
          </p:nvPr>
        </p:nvSpPr>
        <p:spPr bwMode="gray">
          <a:xfrm>
            <a:off x="641349" y="1971676"/>
            <a:ext cx="10966451" cy="1384995"/>
          </a:xfrm>
        </p:spPr>
        <p:txBody>
          <a:bodyPr wrap="square">
            <a:spAutoFit/>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4" name="Text Placeholder 41"/>
          <p:cNvSpPr>
            <a:spLocks noGrp="1"/>
          </p:cNvSpPr>
          <p:nvPr>
            <p:ph type="body" sz="quarter" idx="13"/>
          </p:nvPr>
        </p:nvSpPr>
        <p:spPr bwMode="gray">
          <a:xfrm>
            <a:off x="641349" y="1270453"/>
            <a:ext cx="10966451"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42525797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lide 2">
    <p:spTree>
      <p:nvGrpSpPr>
        <p:cNvPr id="1" name=""/>
        <p:cNvGrpSpPr/>
        <p:nvPr/>
      </p:nvGrpSpPr>
      <p:grpSpPr>
        <a:xfrm>
          <a:off x="0" y="0"/>
          <a:ext cx="0" cy="0"/>
          <a:chOff x="0" y="0"/>
          <a:chExt cx="0" cy="0"/>
        </a:xfrm>
      </p:grpSpPr>
      <p:sp>
        <p:nvSpPr>
          <p:cNvPr id="3" name="Subtitle 2"/>
          <p:cNvSpPr>
            <a:spLocks noGrp="1"/>
          </p:cNvSpPr>
          <p:nvPr>
            <p:ph type="subTitle" idx="1"/>
          </p:nvPr>
        </p:nvSpPr>
        <p:spPr bwMode="gray">
          <a:xfrm>
            <a:off x="2436284" y="4053702"/>
            <a:ext cx="7349067" cy="276999"/>
          </a:xfrm>
        </p:spPr>
        <p:txBody>
          <a:bodyPr anchor="b">
            <a:noAutofit/>
          </a:bodyPr>
          <a:lstStyle>
            <a:lvl1pPr marL="0" indent="0" algn="l">
              <a:buNone/>
              <a:defRPr b="1">
                <a:solidFill>
                  <a:schemeClr val="tx2"/>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9" name="Title 8"/>
          <p:cNvSpPr>
            <a:spLocks noGrp="1"/>
          </p:cNvSpPr>
          <p:nvPr>
            <p:ph type="title"/>
          </p:nvPr>
        </p:nvSpPr>
        <p:spPr bwMode="gray">
          <a:xfrm>
            <a:off x="2436284" y="2184400"/>
            <a:ext cx="7349067" cy="615553"/>
          </a:xfrm>
        </p:spPr>
        <p:txBody>
          <a:bodyPr/>
          <a:lstStyle>
            <a:lvl1pPr algn="l">
              <a:defRPr sz="4000" b="1">
                <a:solidFill>
                  <a:schemeClr val="bg2"/>
                </a:solidFill>
                <a:latin typeface="Arial" pitchFamily="34" charset="0"/>
                <a:cs typeface="Arial" pitchFamily="34" charset="0"/>
              </a:defRPr>
            </a:lvl1pPr>
          </a:lstStyle>
          <a:p>
            <a:r>
              <a:rPr lang="en-US" smtClean="0"/>
              <a:t>Click to edit Master title style</a:t>
            </a:r>
            <a:endParaRPr lang="en-US" dirty="0"/>
          </a:p>
        </p:txBody>
      </p:sp>
      <p:pic>
        <p:nvPicPr>
          <p:cNvPr id="6" name="Picture 9" descr="ridge4.png"/>
          <p:cNvPicPr>
            <a:picLocks noChangeAspect="1"/>
          </p:cNvPicPr>
          <p:nvPr/>
        </p:nvPicPr>
        <p:blipFill>
          <a:blip r:embed="rId2"/>
          <a:srcRect/>
          <a:stretch>
            <a:fillRect/>
          </a:stretch>
        </p:blipFill>
        <p:spPr bwMode="ltGray">
          <a:xfrm>
            <a:off x="2117" y="1"/>
            <a:ext cx="3929163" cy="1071483"/>
          </a:xfrm>
          <a:prstGeom prst="rect">
            <a:avLst/>
          </a:prstGeom>
          <a:noFill/>
          <a:ln w="9525">
            <a:noFill/>
            <a:miter lim="800000"/>
            <a:headEnd/>
            <a:tailEnd/>
          </a:ln>
        </p:spPr>
      </p:pic>
      <p:pic>
        <p:nvPicPr>
          <p:cNvPr id="7" name="Picture 11" descr="Mahindra Logo.png"/>
          <p:cNvPicPr>
            <a:picLocks noChangeAspect="1"/>
          </p:cNvPicPr>
          <p:nvPr/>
        </p:nvPicPr>
        <p:blipFill>
          <a:blip r:embed="rId3"/>
          <a:srcRect/>
          <a:stretch>
            <a:fillRect/>
          </a:stretch>
        </p:blipFill>
        <p:spPr bwMode="gray">
          <a:xfrm>
            <a:off x="9000935" y="467286"/>
            <a:ext cx="2354355" cy="488002"/>
          </a:xfrm>
          <a:prstGeom prst="rect">
            <a:avLst/>
          </a:prstGeom>
          <a:noFill/>
          <a:ln w="9525">
            <a:noFill/>
            <a:miter lim="800000"/>
            <a:headEnd/>
            <a:tailEnd/>
          </a:ln>
        </p:spPr>
      </p:pic>
    </p:spTree>
    <p:extLst>
      <p:ext uri="{BB962C8B-B14F-4D97-AF65-F5344CB8AC3E}">
        <p14:creationId xmlns:p14="http://schemas.microsoft.com/office/powerpoint/2010/main" val="22955460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1_Large audience">
    <p:spTree>
      <p:nvGrpSpPr>
        <p:cNvPr id="1" name=""/>
        <p:cNvGrpSpPr/>
        <p:nvPr/>
      </p:nvGrpSpPr>
      <p:grpSpPr>
        <a:xfrm>
          <a:off x="0" y="0"/>
          <a:ext cx="0" cy="0"/>
          <a:chOff x="0" y="0"/>
          <a:chExt cx="0" cy="0"/>
        </a:xfrm>
      </p:grpSpPr>
      <p:sp>
        <p:nvSpPr>
          <p:cNvPr id="3" name="Title 1"/>
          <p:cNvSpPr>
            <a:spLocks noGrp="1"/>
          </p:cNvSpPr>
          <p:nvPr>
            <p:ph type="title"/>
          </p:nvPr>
        </p:nvSpPr>
        <p:spPr bwMode="gray">
          <a:xfrm>
            <a:off x="641350" y="727075"/>
            <a:ext cx="10968567"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4" name="Text Placeholder 4"/>
          <p:cNvSpPr>
            <a:spLocks noGrp="1"/>
          </p:cNvSpPr>
          <p:nvPr>
            <p:ph type="body" sz="quarter" idx="10" hasCustomPrompt="1"/>
          </p:nvPr>
        </p:nvSpPr>
        <p:spPr bwMode="gray">
          <a:xfrm>
            <a:off x="641349" y="1971676"/>
            <a:ext cx="10966451" cy="1846659"/>
          </a:xfrm>
        </p:spPr>
        <p:txBody>
          <a:bodyPr wrap="square">
            <a:spAutoFit/>
          </a:bodyPr>
          <a:lstStyle>
            <a:lvl1pPr>
              <a:spcBef>
                <a:spcPts val="0"/>
              </a:spcBef>
              <a:spcAft>
                <a:spcPts val="0"/>
              </a:spcAft>
              <a:defRPr lang="en-US" sz="2400" b="0" kern="1200" baseline="0" dirty="0" smtClean="0">
                <a:solidFill>
                  <a:schemeClr val="tx1"/>
                </a:solidFill>
                <a:latin typeface="Arial" pitchFamily="34" charset="0"/>
                <a:ea typeface="+mn-ea"/>
                <a:cs typeface="Arial" pitchFamily="34" charset="0"/>
              </a:defRPr>
            </a:lvl1pPr>
            <a:lvl2pPr>
              <a:spcBef>
                <a:spcPts val="0"/>
              </a:spcBef>
              <a:spcAft>
                <a:spcPts val="0"/>
              </a:spcAft>
              <a:buClr>
                <a:schemeClr val="bg2"/>
              </a:buClr>
              <a:defRPr lang="en-US" sz="2400" b="0" kern="1200" baseline="0" dirty="0" smtClean="0">
                <a:solidFill>
                  <a:schemeClr val="tx1"/>
                </a:solidFill>
                <a:latin typeface="+mn-lt"/>
                <a:ea typeface="+mn-ea"/>
                <a:cs typeface="Arial" pitchFamily="34" charset="0"/>
              </a:defRPr>
            </a:lvl2pPr>
            <a:lvl3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3pPr>
            <a:lvl4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4pPr>
            <a:lvl5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24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Tree>
    <p:extLst>
      <p:ext uri="{BB962C8B-B14F-4D97-AF65-F5344CB8AC3E}">
        <p14:creationId xmlns:p14="http://schemas.microsoft.com/office/powerpoint/2010/main" val="42746502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1_Agenda">
    <p:spTree>
      <p:nvGrpSpPr>
        <p:cNvPr id="1" name=""/>
        <p:cNvGrpSpPr/>
        <p:nvPr/>
      </p:nvGrpSpPr>
      <p:grpSpPr>
        <a:xfrm>
          <a:off x="0" y="0"/>
          <a:ext cx="0" cy="0"/>
          <a:chOff x="0" y="0"/>
          <a:chExt cx="0" cy="0"/>
        </a:xfrm>
      </p:grpSpPr>
      <p:sp>
        <p:nvSpPr>
          <p:cNvPr id="16" name="Picture Placeholder 15"/>
          <p:cNvSpPr>
            <a:spLocks noGrp="1"/>
          </p:cNvSpPr>
          <p:nvPr>
            <p:ph type="pic" sz="quarter" idx="10"/>
          </p:nvPr>
        </p:nvSpPr>
        <p:spPr bwMode="gray">
          <a:xfrm>
            <a:off x="641351" y="1971676"/>
            <a:ext cx="5437716" cy="4162425"/>
          </a:xfrm>
        </p:spPr>
        <p:txBody>
          <a:bodyPr>
            <a:noAutofit/>
          </a:bodyPr>
          <a:lstStyle>
            <a:lvl1pPr marL="0" indent="0">
              <a:buNone/>
              <a:defRPr>
                <a:latin typeface="Arial" pitchFamily="34" charset="0"/>
                <a:cs typeface="Arial" pitchFamily="34" charset="0"/>
              </a:defRPr>
            </a:lvl1pPr>
          </a:lstStyle>
          <a:p>
            <a:r>
              <a:rPr lang="en-US" smtClean="0"/>
              <a:t>Click icon to add picture</a:t>
            </a:r>
            <a:endParaRPr lang="en-US" dirty="0"/>
          </a:p>
        </p:txBody>
      </p:sp>
      <p:sp>
        <p:nvSpPr>
          <p:cNvPr id="18" name="Text Placeholder 4"/>
          <p:cNvSpPr>
            <a:spLocks noGrp="1"/>
          </p:cNvSpPr>
          <p:nvPr>
            <p:ph type="body" sz="quarter" idx="19" hasCustomPrompt="1"/>
          </p:nvPr>
        </p:nvSpPr>
        <p:spPr bwMode="gray">
          <a:xfrm>
            <a:off x="6451600" y="1971676"/>
            <a:ext cx="5128683" cy="1384995"/>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5" name="Title 1"/>
          <p:cNvSpPr>
            <a:spLocks noGrp="1"/>
          </p:cNvSpPr>
          <p:nvPr>
            <p:ph type="title"/>
          </p:nvPr>
        </p:nvSpPr>
        <p:spPr bwMode="gray">
          <a:xfrm>
            <a:off x="641350" y="727075"/>
            <a:ext cx="10968567"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7" name="Text Placeholder 41"/>
          <p:cNvSpPr>
            <a:spLocks noGrp="1"/>
          </p:cNvSpPr>
          <p:nvPr>
            <p:ph type="body" sz="quarter" idx="13"/>
          </p:nvPr>
        </p:nvSpPr>
        <p:spPr bwMode="gray">
          <a:xfrm>
            <a:off x="641349" y="1270453"/>
            <a:ext cx="10966451"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291696137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1_Divider Slide">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2453217" y="4067176"/>
            <a:ext cx="7366000" cy="276999"/>
          </a:xfrm>
          <a:noFill/>
          <a:ln w="9525">
            <a:noFill/>
            <a:miter lim="800000"/>
            <a:headEnd/>
            <a:tailEnd/>
          </a:ln>
        </p:spPr>
        <p:txBody>
          <a:bodyPr vert="horz" wrap="square" lIns="0" tIns="0" rIns="0" bIns="0" numCol="1" anchor="b" anchorCtr="0" compatLnSpc="1">
            <a:prstTxWarp prst="textNoShape">
              <a:avLst/>
            </a:prstTxWarp>
            <a:spAutoFit/>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a:solidFill>
                  <a:schemeClr val="tx2"/>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9" name="Title 8"/>
          <p:cNvSpPr>
            <a:spLocks noGrp="1"/>
          </p:cNvSpPr>
          <p:nvPr>
            <p:ph type="title" hasCustomPrompt="1"/>
          </p:nvPr>
        </p:nvSpPr>
        <p:spPr bwMode="gray">
          <a:xfrm>
            <a:off x="2453219" y="2200275"/>
            <a:ext cx="7366000" cy="615553"/>
          </a:xfrm>
          <a:noFill/>
          <a:ln w="9525">
            <a:noFill/>
            <a:miter lim="800000"/>
            <a:headEnd/>
            <a:tailEnd/>
          </a:ln>
        </p:spPr>
        <p:txBody>
          <a:bodyPr vert="horz" wrap="square" lIns="0" tIns="0" rIns="0" bIns="0" numCol="1" anchor="t" anchorCtr="0" compatLnSpc="1">
            <a:prstTxWarp prst="textNoShape">
              <a:avLst/>
            </a:prstTxWarp>
            <a:spAutoFit/>
          </a:bodyPr>
          <a:lstStyle>
            <a:lvl1pPr algn="l" defTabSz="914400"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dirty="0" smtClean="0"/>
              <a:t>Click to Edit Master Title Style</a:t>
            </a:r>
            <a:endParaRPr lang="en-US" dirty="0"/>
          </a:p>
        </p:txBody>
      </p:sp>
      <p:pic>
        <p:nvPicPr>
          <p:cNvPr id="11" name="Picture 10" descr="ridge4.png"/>
          <p:cNvPicPr>
            <a:picLocks noChangeAspect="1"/>
          </p:cNvPicPr>
          <p:nvPr/>
        </p:nvPicPr>
        <p:blipFill>
          <a:blip r:embed="rId2" cstate="email"/>
          <a:stretch>
            <a:fillRect/>
          </a:stretch>
        </p:blipFill>
        <p:spPr bwMode="ltGray">
          <a:xfrm>
            <a:off x="1070" y="1"/>
            <a:ext cx="5291765" cy="1443209"/>
          </a:xfrm>
          <a:prstGeom prst="rect">
            <a:avLst/>
          </a:prstGeom>
        </p:spPr>
      </p:pic>
      <p:pic>
        <p:nvPicPr>
          <p:cNvPr id="12" name="Picture 11" descr="Mahindra Logo.png"/>
          <p:cNvPicPr>
            <a:picLocks noChangeAspect="1"/>
          </p:cNvPicPr>
          <p:nvPr/>
        </p:nvPicPr>
        <p:blipFill>
          <a:blip r:embed="rId3" cstate="email"/>
          <a:stretch>
            <a:fillRect/>
          </a:stretch>
        </p:blipFill>
        <p:spPr bwMode="gray">
          <a:xfrm>
            <a:off x="8078549" y="476643"/>
            <a:ext cx="3289739" cy="656554"/>
          </a:xfrm>
          <a:prstGeom prst="rect">
            <a:avLst/>
          </a:prstGeom>
        </p:spPr>
      </p:pic>
    </p:spTree>
    <p:extLst>
      <p:ext uri="{BB962C8B-B14F-4D97-AF65-F5344CB8AC3E}">
        <p14:creationId xmlns:p14="http://schemas.microsoft.com/office/powerpoint/2010/main" val="422064933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1_Divider Slide 2">
    <p:spTree>
      <p:nvGrpSpPr>
        <p:cNvPr id="1" name=""/>
        <p:cNvGrpSpPr/>
        <p:nvPr/>
      </p:nvGrpSpPr>
      <p:grpSpPr>
        <a:xfrm>
          <a:off x="0" y="0"/>
          <a:ext cx="0" cy="0"/>
          <a:chOff x="0" y="0"/>
          <a:chExt cx="0" cy="0"/>
        </a:xfrm>
      </p:grpSpPr>
      <p:sp>
        <p:nvSpPr>
          <p:cNvPr id="12" name="Picture Placeholder 22"/>
          <p:cNvSpPr>
            <a:spLocks noGrp="1"/>
          </p:cNvSpPr>
          <p:nvPr>
            <p:ph type="pic" sz="quarter" idx="13"/>
          </p:nvPr>
        </p:nvSpPr>
        <p:spPr bwMode="gray">
          <a:xfrm>
            <a:off x="641351" y="1971675"/>
            <a:ext cx="5469467" cy="4175125"/>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p>
        </p:txBody>
      </p:sp>
      <p:sp>
        <p:nvSpPr>
          <p:cNvPr id="22" name="Subtitle 2"/>
          <p:cNvSpPr>
            <a:spLocks noGrp="1"/>
          </p:cNvSpPr>
          <p:nvPr>
            <p:ph type="subTitle" idx="1" hasCustomPrompt="1"/>
          </p:nvPr>
        </p:nvSpPr>
        <p:spPr bwMode="gray">
          <a:xfrm>
            <a:off x="6568017" y="4295776"/>
            <a:ext cx="5041899" cy="276999"/>
          </a:xfrm>
          <a:noFill/>
          <a:ln w="9525">
            <a:noFill/>
            <a:miter lim="800000"/>
            <a:headEnd/>
            <a:tailEnd/>
          </a:ln>
        </p:spPr>
        <p:txBody>
          <a:bodyPr vert="horz" wrap="square" lIns="0" tIns="0" rIns="0" bIns="0" numCol="1" anchor="b" anchorCtr="0" compatLnSpc="1">
            <a:prstTxWarp prst="textNoShape">
              <a:avLst/>
            </a:prstTxWarp>
            <a:spAutoFit/>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a:solidFill>
                  <a:schemeClr val="tx2"/>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23" name="Title 8"/>
          <p:cNvSpPr>
            <a:spLocks noGrp="1"/>
          </p:cNvSpPr>
          <p:nvPr>
            <p:ph type="title" hasCustomPrompt="1"/>
          </p:nvPr>
        </p:nvSpPr>
        <p:spPr bwMode="gray">
          <a:xfrm>
            <a:off x="6568019" y="1971676"/>
            <a:ext cx="5041899" cy="1231106"/>
          </a:xfrm>
          <a:noFill/>
          <a:ln w="9525">
            <a:noFill/>
            <a:miter lim="800000"/>
            <a:headEnd/>
            <a:tailEnd/>
          </a:ln>
        </p:spPr>
        <p:txBody>
          <a:bodyPr vert="horz" wrap="square" lIns="0" tIns="0" rIns="0" bIns="0" numCol="1" anchor="t" anchorCtr="0" compatLnSpc="1">
            <a:prstTxWarp prst="textNoShape">
              <a:avLst/>
            </a:prstTxWarp>
            <a:spAutoFit/>
          </a:bodyPr>
          <a:lstStyle>
            <a:lvl1pPr algn="l" defTabSz="914400"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dirty="0" smtClean="0"/>
              <a:t>Click to Edit Master Title Style</a:t>
            </a:r>
            <a:endParaRPr lang="en-US" dirty="0"/>
          </a:p>
        </p:txBody>
      </p:sp>
      <p:pic>
        <p:nvPicPr>
          <p:cNvPr id="11" name="Picture 10" descr="ridge4.png"/>
          <p:cNvPicPr>
            <a:picLocks noChangeAspect="1"/>
          </p:cNvPicPr>
          <p:nvPr/>
        </p:nvPicPr>
        <p:blipFill>
          <a:blip r:embed="rId2" cstate="email"/>
          <a:stretch>
            <a:fillRect/>
          </a:stretch>
        </p:blipFill>
        <p:spPr bwMode="ltGray">
          <a:xfrm>
            <a:off x="1070" y="1"/>
            <a:ext cx="5291765" cy="1443209"/>
          </a:xfrm>
          <a:prstGeom prst="rect">
            <a:avLst/>
          </a:prstGeom>
        </p:spPr>
      </p:pic>
      <p:pic>
        <p:nvPicPr>
          <p:cNvPr id="7" name="Picture 6" descr="Mahindra Logo.png"/>
          <p:cNvPicPr>
            <a:picLocks noChangeAspect="1"/>
          </p:cNvPicPr>
          <p:nvPr/>
        </p:nvPicPr>
        <p:blipFill>
          <a:blip r:embed="rId3" cstate="email"/>
          <a:stretch>
            <a:fillRect/>
          </a:stretch>
        </p:blipFill>
        <p:spPr bwMode="gray">
          <a:xfrm>
            <a:off x="8078549" y="476643"/>
            <a:ext cx="3289739" cy="656554"/>
          </a:xfrm>
          <a:prstGeom prst="rect">
            <a:avLst/>
          </a:prstGeom>
        </p:spPr>
      </p:pic>
    </p:spTree>
    <p:extLst>
      <p:ext uri="{BB962C8B-B14F-4D97-AF65-F5344CB8AC3E}">
        <p14:creationId xmlns:p14="http://schemas.microsoft.com/office/powerpoint/2010/main" val="29655452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1_Content 2">
    <p:spTree>
      <p:nvGrpSpPr>
        <p:cNvPr id="1" name=""/>
        <p:cNvGrpSpPr/>
        <p:nvPr/>
      </p:nvGrpSpPr>
      <p:grpSpPr>
        <a:xfrm>
          <a:off x="0" y="0"/>
          <a:ext cx="0" cy="0"/>
          <a:chOff x="0" y="0"/>
          <a:chExt cx="0" cy="0"/>
        </a:xfrm>
      </p:grpSpPr>
      <p:sp>
        <p:nvSpPr>
          <p:cNvPr id="3" name="Text Placeholder 4"/>
          <p:cNvSpPr>
            <a:spLocks noGrp="1"/>
          </p:cNvSpPr>
          <p:nvPr>
            <p:ph type="body" sz="quarter" idx="10" hasCustomPrompt="1"/>
          </p:nvPr>
        </p:nvSpPr>
        <p:spPr bwMode="gray">
          <a:xfrm>
            <a:off x="641351" y="2466976"/>
            <a:ext cx="5245100"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4" name="Text Placeholder 4"/>
          <p:cNvSpPr>
            <a:spLocks noGrp="1"/>
          </p:cNvSpPr>
          <p:nvPr>
            <p:ph type="body" sz="quarter" idx="11" hasCustomPrompt="1"/>
          </p:nvPr>
        </p:nvSpPr>
        <p:spPr bwMode="gray">
          <a:xfrm>
            <a:off x="6364818" y="2466976"/>
            <a:ext cx="5245100"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5" name="Text Placeholder 4"/>
          <p:cNvSpPr>
            <a:spLocks noGrp="1"/>
          </p:cNvSpPr>
          <p:nvPr>
            <p:ph type="body" sz="quarter" idx="12" hasCustomPrompt="1"/>
          </p:nvPr>
        </p:nvSpPr>
        <p:spPr bwMode="gray">
          <a:xfrm>
            <a:off x="641351" y="1971676"/>
            <a:ext cx="5245100" cy="286161"/>
          </a:xfrm>
          <a:noFill/>
          <a:ln>
            <a:noFill/>
          </a:ln>
        </p:spPr>
        <p:txBody>
          <a:bodyPr wrap="square" lIns="0" tIns="0" rIns="0" bIns="0" anchor="b" anchorCtr="0">
            <a:spAutoFit/>
          </a:bodyPr>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1</a:t>
            </a:r>
          </a:p>
        </p:txBody>
      </p:sp>
      <p:sp>
        <p:nvSpPr>
          <p:cNvPr id="6" name="Text Placeholder 4"/>
          <p:cNvSpPr>
            <a:spLocks noGrp="1"/>
          </p:cNvSpPr>
          <p:nvPr>
            <p:ph type="body" sz="quarter" idx="13" hasCustomPrompt="1"/>
          </p:nvPr>
        </p:nvSpPr>
        <p:spPr bwMode="gray">
          <a:xfrm>
            <a:off x="6364818" y="1971676"/>
            <a:ext cx="5245100" cy="286161"/>
          </a:xfrm>
          <a:noFill/>
          <a:ln>
            <a:noFill/>
          </a:ln>
        </p:spPr>
        <p:txBody>
          <a:bodyPr wrap="square" lIns="0" tIns="0" rIns="0" bIns="0" anchor="b" anchorCtr="0">
            <a:spAutoFit/>
          </a:bodyPr>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2</a:t>
            </a:r>
          </a:p>
        </p:txBody>
      </p:sp>
      <p:cxnSp>
        <p:nvCxnSpPr>
          <p:cNvPr id="8" name="Straight Connector 7"/>
          <p:cNvCxnSpPr/>
          <p:nvPr/>
        </p:nvCxnSpPr>
        <p:spPr bwMode="gray">
          <a:xfrm>
            <a:off x="641351" y="2344738"/>
            <a:ext cx="5208869"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gray">
          <a:xfrm>
            <a:off x="6364818" y="2344738"/>
            <a:ext cx="5208869"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Title 1"/>
          <p:cNvSpPr>
            <a:spLocks noGrp="1"/>
          </p:cNvSpPr>
          <p:nvPr>
            <p:ph type="title"/>
          </p:nvPr>
        </p:nvSpPr>
        <p:spPr bwMode="gray">
          <a:xfrm>
            <a:off x="641350" y="727075"/>
            <a:ext cx="10968567"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15" name="Text Placeholder 41"/>
          <p:cNvSpPr>
            <a:spLocks noGrp="1"/>
          </p:cNvSpPr>
          <p:nvPr>
            <p:ph type="body" sz="quarter" idx="14"/>
          </p:nvPr>
        </p:nvSpPr>
        <p:spPr bwMode="gray">
          <a:xfrm>
            <a:off x="641349" y="1270453"/>
            <a:ext cx="10966451"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285472204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2_Content 4">
    <p:spTree>
      <p:nvGrpSpPr>
        <p:cNvPr id="1" name=""/>
        <p:cNvGrpSpPr/>
        <p:nvPr/>
      </p:nvGrpSpPr>
      <p:grpSpPr>
        <a:xfrm>
          <a:off x="0" y="0"/>
          <a:ext cx="0" cy="0"/>
          <a:chOff x="0" y="0"/>
          <a:chExt cx="0" cy="0"/>
        </a:xfrm>
      </p:grpSpPr>
      <p:sp>
        <p:nvSpPr>
          <p:cNvPr id="15" name="Title 1"/>
          <p:cNvSpPr>
            <a:spLocks noGrp="1"/>
          </p:cNvSpPr>
          <p:nvPr>
            <p:ph type="title"/>
          </p:nvPr>
        </p:nvSpPr>
        <p:spPr bwMode="gray">
          <a:xfrm>
            <a:off x="641350" y="727075"/>
            <a:ext cx="10968567"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17" name="Text Placeholder 4"/>
          <p:cNvSpPr>
            <a:spLocks noGrp="1"/>
          </p:cNvSpPr>
          <p:nvPr>
            <p:ph type="body" sz="quarter" idx="10" hasCustomPrompt="1"/>
          </p:nvPr>
        </p:nvSpPr>
        <p:spPr bwMode="gray">
          <a:xfrm>
            <a:off x="641351" y="2466976"/>
            <a:ext cx="5245100"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18" name="Text Placeholder 4"/>
          <p:cNvSpPr>
            <a:spLocks noGrp="1"/>
          </p:cNvSpPr>
          <p:nvPr>
            <p:ph type="body" sz="quarter" idx="11" hasCustomPrompt="1"/>
          </p:nvPr>
        </p:nvSpPr>
        <p:spPr bwMode="gray">
          <a:xfrm>
            <a:off x="6364818" y="2466976"/>
            <a:ext cx="5245100"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31" name="Text Placeholder 4"/>
          <p:cNvSpPr>
            <a:spLocks noGrp="1"/>
          </p:cNvSpPr>
          <p:nvPr>
            <p:ph type="body" sz="quarter" idx="12" hasCustomPrompt="1"/>
          </p:nvPr>
        </p:nvSpPr>
        <p:spPr bwMode="gray">
          <a:xfrm>
            <a:off x="641351" y="1971676"/>
            <a:ext cx="5245100" cy="286161"/>
          </a:xfrm>
          <a:noFill/>
          <a:ln>
            <a:noFill/>
          </a:ln>
        </p:spPr>
        <p:txBody>
          <a:bodyPr wrap="square" lIns="0" tIns="0" rIns="0" bIns="0" anchor="b" anchorCtr="0">
            <a:spAutoFit/>
          </a:bodyPr>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1</a:t>
            </a:r>
          </a:p>
        </p:txBody>
      </p:sp>
      <p:sp>
        <p:nvSpPr>
          <p:cNvPr id="32" name="Text Placeholder 4"/>
          <p:cNvSpPr>
            <a:spLocks noGrp="1"/>
          </p:cNvSpPr>
          <p:nvPr>
            <p:ph type="body" sz="quarter" idx="13" hasCustomPrompt="1"/>
          </p:nvPr>
        </p:nvSpPr>
        <p:spPr bwMode="gray">
          <a:xfrm>
            <a:off x="6364818" y="1971676"/>
            <a:ext cx="5245100" cy="286161"/>
          </a:xfrm>
          <a:noFill/>
          <a:ln>
            <a:noFill/>
          </a:ln>
        </p:spPr>
        <p:txBody>
          <a:bodyPr wrap="square" lIns="0" tIns="0" rIns="0" bIns="0" anchor="b" anchorCtr="0">
            <a:spAutoFit/>
          </a:bodyPr>
          <a:lstStyle>
            <a:lvl1pPr marL="0" indent="0">
              <a:spcBef>
                <a:spcPts val="0"/>
              </a:spcBef>
              <a:spcAft>
                <a:spcPts val="0"/>
              </a:spcAft>
              <a:buNone/>
              <a:tabLst/>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2</a:t>
            </a:r>
          </a:p>
        </p:txBody>
      </p:sp>
      <p:cxnSp>
        <p:nvCxnSpPr>
          <p:cNvPr id="33" name="Straight Connector 32"/>
          <p:cNvCxnSpPr/>
          <p:nvPr/>
        </p:nvCxnSpPr>
        <p:spPr bwMode="gray">
          <a:xfrm>
            <a:off x="641351" y="2344738"/>
            <a:ext cx="5208869"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gray">
          <a:xfrm>
            <a:off x="6364818" y="2344738"/>
            <a:ext cx="5208869"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5" name="Text Placeholder 4"/>
          <p:cNvSpPr>
            <a:spLocks noGrp="1"/>
          </p:cNvSpPr>
          <p:nvPr>
            <p:ph type="body" sz="quarter" idx="15" hasCustomPrompt="1"/>
          </p:nvPr>
        </p:nvSpPr>
        <p:spPr bwMode="gray">
          <a:xfrm>
            <a:off x="641351" y="4703296"/>
            <a:ext cx="5245100"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36" name="Text Placeholder 4"/>
          <p:cNvSpPr>
            <a:spLocks noGrp="1"/>
          </p:cNvSpPr>
          <p:nvPr>
            <p:ph type="body" sz="quarter" idx="16" hasCustomPrompt="1"/>
          </p:nvPr>
        </p:nvSpPr>
        <p:spPr bwMode="gray">
          <a:xfrm>
            <a:off x="6364818" y="4703296"/>
            <a:ext cx="5245100"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37" name="Text Placeholder 4"/>
          <p:cNvSpPr>
            <a:spLocks noGrp="1"/>
          </p:cNvSpPr>
          <p:nvPr>
            <p:ph type="body" sz="quarter" idx="17" hasCustomPrompt="1"/>
          </p:nvPr>
        </p:nvSpPr>
        <p:spPr bwMode="gray">
          <a:xfrm>
            <a:off x="641351" y="4207996"/>
            <a:ext cx="5245100" cy="286161"/>
          </a:xfrm>
          <a:noFill/>
          <a:ln>
            <a:noFill/>
          </a:ln>
        </p:spPr>
        <p:txBody>
          <a:bodyPr wrap="square" lIns="0" tIns="0" rIns="0" bIns="0" anchor="b" anchorCtr="0">
            <a:spAutoFit/>
          </a:bodyPr>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lvl="0" indent="0" algn="l" defTabSz="914400" rtl="0" eaLnBrk="1" fontAlgn="base" latinLnBrk="0" hangingPunct="1">
              <a:spcBef>
                <a:spcPts val="0"/>
              </a:spcBef>
              <a:spcAft>
                <a:spcPts val="0"/>
              </a:spcAft>
              <a:buClr>
                <a:schemeClr val="bg2"/>
              </a:buClr>
              <a:tabLst/>
            </a:pPr>
            <a:r>
              <a:rPr lang="en-US" dirty="0" smtClean="0"/>
              <a:t>Heading 3</a:t>
            </a:r>
          </a:p>
        </p:txBody>
      </p:sp>
      <p:sp>
        <p:nvSpPr>
          <p:cNvPr id="38" name="Text Placeholder 4"/>
          <p:cNvSpPr>
            <a:spLocks noGrp="1"/>
          </p:cNvSpPr>
          <p:nvPr>
            <p:ph type="body" sz="quarter" idx="18" hasCustomPrompt="1"/>
          </p:nvPr>
        </p:nvSpPr>
        <p:spPr bwMode="gray">
          <a:xfrm>
            <a:off x="6364818" y="4207996"/>
            <a:ext cx="5245100" cy="286161"/>
          </a:xfrm>
          <a:noFill/>
          <a:ln>
            <a:noFill/>
          </a:ln>
        </p:spPr>
        <p:txBody>
          <a:bodyPr wrap="square" lIns="0" tIns="0" rIns="0" bIns="0" anchor="b" anchorCtr="0">
            <a:spAutoFit/>
          </a:bodyPr>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lvl="0" indent="0" algn="l" defTabSz="914400" rtl="0" eaLnBrk="1" fontAlgn="base" latinLnBrk="0" hangingPunct="1">
              <a:spcBef>
                <a:spcPts val="0"/>
              </a:spcBef>
              <a:spcAft>
                <a:spcPts val="0"/>
              </a:spcAft>
              <a:buClr>
                <a:schemeClr val="bg2"/>
              </a:buClr>
              <a:tabLst/>
            </a:pPr>
            <a:r>
              <a:rPr lang="en-US" dirty="0" smtClean="0"/>
              <a:t>Heading 4</a:t>
            </a:r>
          </a:p>
        </p:txBody>
      </p:sp>
      <p:cxnSp>
        <p:nvCxnSpPr>
          <p:cNvPr id="39" name="Straight Connector 38"/>
          <p:cNvCxnSpPr/>
          <p:nvPr/>
        </p:nvCxnSpPr>
        <p:spPr bwMode="gray">
          <a:xfrm>
            <a:off x="641351" y="4581058"/>
            <a:ext cx="5208869"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gray">
          <a:xfrm>
            <a:off x="6364818" y="4581058"/>
            <a:ext cx="5208869"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9" name="Text Placeholder 41"/>
          <p:cNvSpPr>
            <a:spLocks noGrp="1"/>
          </p:cNvSpPr>
          <p:nvPr>
            <p:ph type="body" sz="quarter" idx="19"/>
          </p:nvPr>
        </p:nvSpPr>
        <p:spPr bwMode="gray">
          <a:xfrm>
            <a:off x="641349" y="1270453"/>
            <a:ext cx="10966451"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397738196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3_Content 4">
    <p:spTree>
      <p:nvGrpSpPr>
        <p:cNvPr id="1" name=""/>
        <p:cNvGrpSpPr/>
        <p:nvPr/>
      </p:nvGrpSpPr>
      <p:grpSpPr>
        <a:xfrm>
          <a:off x="0" y="0"/>
          <a:ext cx="0" cy="0"/>
          <a:chOff x="0" y="0"/>
          <a:chExt cx="0" cy="0"/>
        </a:xfrm>
      </p:grpSpPr>
      <p:sp>
        <p:nvSpPr>
          <p:cNvPr id="19" name="Text Placeholder 4"/>
          <p:cNvSpPr>
            <a:spLocks noGrp="1"/>
          </p:cNvSpPr>
          <p:nvPr>
            <p:ph type="body" sz="quarter" idx="18" hasCustomPrompt="1"/>
          </p:nvPr>
        </p:nvSpPr>
        <p:spPr bwMode="gray">
          <a:xfrm>
            <a:off x="3251199" y="1971676"/>
            <a:ext cx="2724151" cy="1261884"/>
          </a:xfrm>
          <a:ln>
            <a:noFill/>
          </a:ln>
        </p:spPr>
        <p:txBody>
          <a:bodyPr wrap="square" lIns="0" tIns="0" rIns="0" bIns="0">
            <a:spAutoFit/>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buSzPct val="120000"/>
              <a:defRPr sz="1600">
                <a:latin typeface="Arial" pitchFamily="34" charset="0"/>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marR="0" lvl="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1</a:t>
            </a:r>
          </a:p>
          <a:p>
            <a:pPr lvl="1"/>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16" name="Picture Placeholder 22"/>
          <p:cNvSpPr>
            <a:spLocks noGrp="1"/>
          </p:cNvSpPr>
          <p:nvPr>
            <p:ph type="pic" sz="quarter" idx="13"/>
          </p:nvPr>
        </p:nvSpPr>
        <p:spPr bwMode="gray">
          <a:xfrm>
            <a:off x="641352" y="1971676"/>
            <a:ext cx="2305049"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20" name="Title 1"/>
          <p:cNvSpPr>
            <a:spLocks noGrp="1"/>
          </p:cNvSpPr>
          <p:nvPr>
            <p:ph type="title"/>
          </p:nvPr>
        </p:nvSpPr>
        <p:spPr bwMode="gray">
          <a:xfrm>
            <a:off x="641350" y="727075"/>
            <a:ext cx="10968567"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42" name="Text Placeholder 4"/>
          <p:cNvSpPr>
            <a:spLocks noGrp="1"/>
          </p:cNvSpPr>
          <p:nvPr>
            <p:ph type="body" sz="quarter" idx="19" hasCustomPrompt="1"/>
          </p:nvPr>
        </p:nvSpPr>
        <p:spPr bwMode="gray">
          <a:xfrm>
            <a:off x="8892117" y="1971676"/>
            <a:ext cx="2724151" cy="1261884"/>
          </a:xfrm>
          <a:ln>
            <a:noFill/>
          </a:ln>
        </p:spPr>
        <p:txBody>
          <a:bodyPr wrap="square" lIns="0" tIns="0" rIns="0" bIns="0">
            <a:spAutoFit/>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marR="0" lvl="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2</a:t>
            </a:r>
          </a:p>
          <a:p>
            <a:pPr marL="285750" lvl="1" indent="-285750" algn="l" defTabSz="914400" rtl="0" eaLnBrk="1" fontAlgn="base" latinLnBrk="0" hangingPunct="1">
              <a:spcBef>
                <a:spcPts val="0"/>
              </a:spcBef>
              <a:spcAft>
                <a:spcPts val="0"/>
              </a:spcAft>
              <a:buClr>
                <a:schemeClr val="bg2"/>
              </a:buClr>
              <a:buSzPct val="120000"/>
              <a:buFont typeface="Wingdings" pitchFamily="2" charset="2"/>
              <a:buChar char="§"/>
            </a:pPr>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43" name="Picture Placeholder 22"/>
          <p:cNvSpPr>
            <a:spLocks noGrp="1"/>
          </p:cNvSpPr>
          <p:nvPr>
            <p:ph type="pic" sz="quarter" idx="20"/>
          </p:nvPr>
        </p:nvSpPr>
        <p:spPr bwMode="gray">
          <a:xfrm>
            <a:off x="6282269" y="1971676"/>
            <a:ext cx="2305049"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45" name="Text Placeholder 4"/>
          <p:cNvSpPr>
            <a:spLocks noGrp="1"/>
          </p:cNvSpPr>
          <p:nvPr>
            <p:ph type="body" sz="quarter" idx="21" hasCustomPrompt="1"/>
          </p:nvPr>
        </p:nvSpPr>
        <p:spPr bwMode="gray">
          <a:xfrm>
            <a:off x="3251199" y="4241802"/>
            <a:ext cx="2724151" cy="1261884"/>
          </a:xfrm>
          <a:ln>
            <a:noFill/>
          </a:ln>
        </p:spPr>
        <p:txBody>
          <a:bodyPr wrap="square" lIns="0" tIns="0" rIns="0" bIns="0">
            <a:spAutoFit/>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marR="0" lvl="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3</a:t>
            </a:r>
          </a:p>
          <a:p>
            <a:pPr marL="285750" lvl="1" indent="-285750" algn="l" defTabSz="914400" rtl="0" eaLnBrk="1" fontAlgn="base" latinLnBrk="0" hangingPunct="1">
              <a:spcBef>
                <a:spcPts val="0"/>
              </a:spcBef>
              <a:spcAft>
                <a:spcPts val="0"/>
              </a:spcAft>
              <a:buClr>
                <a:schemeClr val="bg2"/>
              </a:buClr>
              <a:buSzPct val="120000"/>
              <a:buFont typeface="Wingdings" pitchFamily="2" charset="2"/>
              <a:buChar char="§"/>
            </a:pPr>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46" name="Picture Placeholder 22"/>
          <p:cNvSpPr>
            <a:spLocks noGrp="1"/>
          </p:cNvSpPr>
          <p:nvPr>
            <p:ph type="pic" sz="quarter" idx="22"/>
          </p:nvPr>
        </p:nvSpPr>
        <p:spPr bwMode="gray">
          <a:xfrm>
            <a:off x="641352" y="4241802"/>
            <a:ext cx="2305049"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48" name="Text Placeholder 4"/>
          <p:cNvSpPr>
            <a:spLocks noGrp="1"/>
          </p:cNvSpPr>
          <p:nvPr>
            <p:ph type="body" sz="quarter" idx="23" hasCustomPrompt="1"/>
          </p:nvPr>
        </p:nvSpPr>
        <p:spPr bwMode="gray">
          <a:xfrm>
            <a:off x="8892117" y="4241802"/>
            <a:ext cx="2724151" cy="1261884"/>
          </a:xfrm>
          <a:ln>
            <a:noFill/>
          </a:ln>
        </p:spPr>
        <p:txBody>
          <a:bodyPr wrap="square" lIns="0" tIns="0" rIns="0" bIns="0">
            <a:spAutoFit/>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marR="0" lvl="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4</a:t>
            </a:r>
          </a:p>
          <a:p>
            <a:pPr marL="285750" lvl="1" indent="-285750" algn="l" defTabSz="914400" rtl="0" eaLnBrk="1" fontAlgn="base" latinLnBrk="0" hangingPunct="1">
              <a:spcBef>
                <a:spcPts val="0"/>
              </a:spcBef>
              <a:spcAft>
                <a:spcPts val="0"/>
              </a:spcAft>
              <a:buClr>
                <a:schemeClr val="bg2"/>
              </a:buClr>
              <a:buSzPct val="120000"/>
              <a:buFont typeface="Wingdings" pitchFamily="2" charset="2"/>
              <a:buChar char="§"/>
            </a:pPr>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49" name="Picture Placeholder 22"/>
          <p:cNvSpPr>
            <a:spLocks noGrp="1"/>
          </p:cNvSpPr>
          <p:nvPr>
            <p:ph type="pic" sz="quarter" idx="24"/>
          </p:nvPr>
        </p:nvSpPr>
        <p:spPr bwMode="gray">
          <a:xfrm>
            <a:off x="6282269" y="4241802"/>
            <a:ext cx="2305049"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51" name="Text Placeholder 41"/>
          <p:cNvSpPr>
            <a:spLocks noGrp="1"/>
          </p:cNvSpPr>
          <p:nvPr>
            <p:ph type="body" sz="quarter" idx="25"/>
          </p:nvPr>
        </p:nvSpPr>
        <p:spPr bwMode="gray">
          <a:xfrm>
            <a:off x="641349" y="1270453"/>
            <a:ext cx="10966451" cy="283711"/>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marL="0" lvl="0" indent="0" algn="l" defTabSz="914400" rtl="0" eaLnBrk="1" fontAlgn="base" latinLnBrk="0" hangingPunct="1">
              <a:spcBef>
                <a:spcPts val="0"/>
              </a:spcBef>
              <a:spcAft>
                <a:spcPts val="0"/>
              </a:spcAft>
              <a:buClr>
                <a:schemeClr val="bg2"/>
              </a:buClr>
              <a:tabLst/>
            </a:pPr>
            <a:r>
              <a:rPr lang="en-US" smtClean="0"/>
              <a:t>Click to edit Master text styles</a:t>
            </a:r>
          </a:p>
        </p:txBody>
      </p:sp>
    </p:spTree>
    <p:extLst>
      <p:ext uri="{BB962C8B-B14F-4D97-AF65-F5344CB8AC3E}">
        <p14:creationId xmlns:p14="http://schemas.microsoft.com/office/powerpoint/2010/main" val="165549837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1_Table">
    <p:spTree>
      <p:nvGrpSpPr>
        <p:cNvPr id="1" name=""/>
        <p:cNvGrpSpPr/>
        <p:nvPr/>
      </p:nvGrpSpPr>
      <p:grpSpPr>
        <a:xfrm>
          <a:off x="0" y="0"/>
          <a:ext cx="0" cy="0"/>
          <a:chOff x="0" y="0"/>
          <a:chExt cx="0" cy="0"/>
        </a:xfrm>
      </p:grpSpPr>
      <p:sp>
        <p:nvSpPr>
          <p:cNvPr id="6" name="Table Placeholder 5"/>
          <p:cNvSpPr>
            <a:spLocks noGrp="1"/>
          </p:cNvSpPr>
          <p:nvPr>
            <p:ph type="tbl" sz="quarter" idx="20"/>
          </p:nvPr>
        </p:nvSpPr>
        <p:spPr bwMode="gray">
          <a:xfrm>
            <a:off x="641351" y="1971675"/>
            <a:ext cx="10968567" cy="4162426"/>
          </a:xfrm>
        </p:spPr>
        <p:txBody>
          <a:bodyPr>
            <a:noAutofit/>
          </a:bodyPr>
          <a:lstStyle>
            <a:lvl1pPr marL="0" indent="0">
              <a:buNone/>
              <a:defRPr>
                <a:latin typeface="Arial" pitchFamily="34" charset="0"/>
                <a:cs typeface="Arial" pitchFamily="34" charset="0"/>
              </a:defRPr>
            </a:lvl1pPr>
          </a:lstStyle>
          <a:p>
            <a:r>
              <a:rPr lang="en-US" smtClean="0"/>
              <a:t>Click icon to add table</a:t>
            </a:r>
            <a:endParaRPr lang="en-US" dirty="0"/>
          </a:p>
        </p:txBody>
      </p:sp>
      <p:sp>
        <p:nvSpPr>
          <p:cNvPr id="4" name="Title 1"/>
          <p:cNvSpPr>
            <a:spLocks noGrp="1"/>
          </p:cNvSpPr>
          <p:nvPr>
            <p:ph type="title"/>
          </p:nvPr>
        </p:nvSpPr>
        <p:spPr bwMode="gray">
          <a:xfrm>
            <a:off x="641350" y="727075"/>
            <a:ext cx="10968567"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8" name="Text Placeholder 41"/>
          <p:cNvSpPr>
            <a:spLocks noGrp="1"/>
          </p:cNvSpPr>
          <p:nvPr>
            <p:ph type="body" sz="quarter" idx="13"/>
          </p:nvPr>
        </p:nvSpPr>
        <p:spPr bwMode="gray">
          <a:xfrm>
            <a:off x="641349" y="1270453"/>
            <a:ext cx="10966451" cy="283711"/>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marL="0" lvl="0" indent="0" algn="l" defTabSz="914400" rtl="0" eaLnBrk="1" fontAlgn="base" latinLnBrk="0" hangingPunct="1">
              <a:spcBef>
                <a:spcPts val="0"/>
              </a:spcBef>
              <a:spcAft>
                <a:spcPts val="0"/>
              </a:spcAft>
              <a:buClr>
                <a:schemeClr val="bg2"/>
              </a:buClr>
              <a:tabLst/>
            </a:pPr>
            <a:r>
              <a:rPr lang="en-US" smtClean="0"/>
              <a:t>Click to edit Master text styles</a:t>
            </a:r>
          </a:p>
        </p:txBody>
      </p:sp>
    </p:spTree>
    <p:extLst>
      <p:ext uri="{BB962C8B-B14F-4D97-AF65-F5344CB8AC3E}">
        <p14:creationId xmlns:p14="http://schemas.microsoft.com/office/powerpoint/2010/main" val="340487466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1_Chart">
    <p:spTree>
      <p:nvGrpSpPr>
        <p:cNvPr id="1" name=""/>
        <p:cNvGrpSpPr/>
        <p:nvPr/>
      </p:nvGrpSpPr>
      <p:grpSpPr>
        <a:xfrm>
          <a:off x="0" y="0"/>
          <a:ext cx="0" cy="0"/>
          <a:chOff x="0" y="0"/>
          <a:chExt cx="0" cy="0"/>
        </a:xfrm>
      </p:grpSpPr>
      <p:sp>
        <p:nvSpPr>
          <p:cNvPr id="5" name="Chart Placeholder 4"/>
          <p:cNvSpPr>
            <a:spLocks noGrp="1"/>
          </p:cNvSpPr>
          <p:nvPr>
            <p:ph type="chart" sz="quarter" idx="21"/>
          </p:nvPr>
        </p:nvSpPr>
        <p:spPr bwMode="gray">
          <a:xfrm>
            <a:off x="641351" y="1971676"/>
            <a:ext cx="10968567" cy="4162425"/>
          </a:xfrm>
        </p:spPr>
        <p:txBody>
          <a:bodyPr>
            <a:noAutofit/>
          </a:bodyPr>
          <a:lstStyle>
            <a:lvl1pPr marL="0" indent="0">
              <a:buNone/>
              <a:defRPr>
                <a:latin typeface="Arial" pitchFamily="34" charset="0"/>
                <a:cs typeface="Arial" pitchFamily="34" charset="0"/>
              </a:defRPr>
            </a:lvl1pPr>
          </a:lstStyle>
          <a:p>
            <a:r>
              <a:rPr lang="en-US" smtClean="0"/>
              <a:t>Click icon to add chart</a:t>
            </a:r>
            <a:endParaRPr lang="en-US" dirty="0"/>
          </a:p>
        </p:txBody>
      </p:sp>
      <p:sp>
        <p:nvSpPr>
          <p:cNvPr id="4" name="Title 1"/>
          <p:cNvSpPr>
            <a:spLocks noGrp="1"/>
          </p:cNvSpPr>
          <p:nvPr>
            <p:ph type="title"/>
          </p:nvPr>
        </p:nvSpPr>
        <p:spPr bwMode="gray">
          <a:xfrm>
            <a:off x="641350" y="727075"/>
            <a:ext cx="10968567"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7" name="Text Placeholder 41"/>
          <p:cNvSpPr>
            <a:spLocks noGrp="1"/>
          </p:cNvSpPr>
          <p:nvPr>
            <p:ph type="body" sz="quarter" idx="13"/>
          </p:nvPr>
        </p:nvSpPr>
        <p:spPr bwMode="gray">
          <a:xfrm>
            <a:off x="641349" y="1270453"/>
            <a:ext cx="10966451"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331675130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1_Thank you">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a:xfrm>
            <a:off x="1822451" y="1527296"/>
            <a:ext cx="8973312"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dirty="0" smtClean="0"/>
              <a:t>Click to edit master title style</a:t>
            </a:r>
            <a:endParaRPr lang="en-US" dirty="0"/>
          </a:p>
        </p:txBody>
      </p:sp>
      <p:sp>
        <p:nvSpPr>
          <p:cNvPr id="9" name="TextBox 8"/>
          <p:cNvSpPr txBox="1">
            <a:spLocks noChangeArrowheads="1"/>
          </p:cNvSpPr>
          <p:nvPr/>
        </p:nvSpPr>
        <p:spPr bwMode="gray">
          <a:xfrm>
            <a:off x="1822453" y="3369513"/>
            <a:ext cx="9006415" cy="1892826"/>
          </a:xfrm>
          <a:prstGeom prst="rect">
            <a:avLst/>
          </a:prstGeom>
          <a:noFill/>
          <a:ln w="9525">
            <a:noFill/>
            <a:miter lim="800000"/>
            <a:headEnd/>
            <a:tailEnd/>
          </a:ln>
        </p:spPr>
        <p:txBody>
          <a:bodyPr wrap="square" lIns="0" tIns="0" rIns="0" bIns="0">
            <a:spAutoFit/>
          </a:bodyPr>
          <a:lstStyle/>
          <a:p>
            <a:pPr algn="just" fontAlgn="auto">
              <a:spcBef>
                <a:spcPts val="600"/>
              </a:spcBef>
              <a:spcAft>
                <a:spcPts val="0"/>
              </a:spcAft>
            </a:pPr>
            <a:r>
              <a:rPr lang="en-US" sz="1000" b="1" dirty="0">
                <a:solidFill>
                  <a:srgbClr val="6D6E71"/>
                </a:solidFill>
                <a:latin typeface="Arial" pitchFamily="34" charset="0"/>
                <a:cs typeface="Arial" pitchFamily="34" charset="0"/>
              </a:rPr>
              <a:t>Disclaimer </a:t>
            </a:r>
          </a:p>
          <a:p>
            <a:pPr algn="just" fontAlgn="auto">
              <a:spcBef>
                <a:spcPts val="600"/>
              </a:spcBef>
              <a:spcAft>
                <a:spcPts val="0"/>
              </a:spcAft>
            </a:pPr>
            <a:r>
              <a:rPr lang="en-US" sz="900" dirty="0">
                <a:solidFill>
                  <a:srgbClr val="6D6E71"/>
                </a:solidFill>
                <a:latin typeface="Arial" pitchFamily="34" charset="0"/>
                <a:cs typeface="Arial" pitchFamily="34" charset="0"/>
              </a:rPr>
              <a:t>Tech Mahindra, herein referred to as </a:t>
            </a:r>
            <a:r>
              <a:rPr lang="en-US" sz="900" dirty="0" err="1">
                <a:solidFill>
                  <a:srgbClr val="6D6E71"/>
                </a:solidFill>
                <a:latin typeface="Arial" pitchFamily="34" charset="0"/>
                <a:cs typeface="Arial" pitchFamily="34" charset="0"/>
              </a:rPr>
              <a:t>TechM</a:t>
            </a:r>
            <a:r>
              <a:rPr lang="en-US" sz="900" dirty="0">
                <a:solidFill>
                  <a:srgbClr val="6D6E71"/>
                </a:solidFill>
                <a:latin typeface="Arial" pitchFamily="34" charset="0"/>
                <a:cs typeface="Arial" pitchFamily="34" charset="0"/>
              </a:rPr>
              <a:t> provide a wide array of presentations and reports, with the contributions of various professionals. These presentations and reports are for informational purposes and private circulation only and do not constitute an offer to buy or sell any securities mentioned therein. They do not purport to be a complete description of the markets conditions or developments referred to in the material. While utmost care has been taken in preparing the above, we claim no responsibility for their accuracy. We shall not be liable for any direct or indirect losses arising from the use thereof and the viewers are requested to use the information contained herein at their own risk. These presentations and reports should not be reproduced, re-circulated, published in any media, website or otherwise, in any form or manner, in part or as a whole, without the express consent in writing of </a:t>
            </a:r>
            <a:r>
              <a:rPr lang="en-US" sz="900" dirty="0" err="1">
                <a:solidFill>
                  <a:srgbClr val="6D6E71"/>
                </a:solidFill>
                <a:latin typeface="Arial" pitchFamily="34" charset="0"/>
                <a:cs typeface="Arial" pitchFamily="34" charset="0"/>
              </a:rPr>
              <a:t>TechM</a:t>
            </a:r>
            <a:r>
              <a:rPr lang="en-US" sz="900" dirty="0">
                <a:solidFill>
                  <a:srgbClr val="6D6E71"/>
                </a:solidFill>
                <a:latin typeface="Arial" pitchFamily="34" charset="0"/>
                <a:cs typeface="Arial" pitchFamily="34" charset="0"/>
              </a:rPr>
              <a:t> or its subsidiaries. Any unauthorized use, disclosure or public dissemination of information contained herein is prohibited. Unless specifically noted, </a:t>
            </a:r>
            <a:r>
              <a:rPr lang="en-US" sz="900" dirty="0" err="1">
                <a:solidFill>
                  <a:srgbClr val="6D6E71"/>
                </a:solidFill>
                <a:latin typeface="Arial" pitchFamily="34" charset="0"/>
                <a:cs typeface="Arial" pitchFamily="34" charset="0"/>
              </a:rPr>
              <a:t>TechM</a:t>
            </a:r>
            <a:r>
              <a:rPr lang="en-US" sz="900" dirty="0">
                <a:solidFill>
                  <a:srgbClr val="6D6E71"/>
                </a:solidFill>
                <a:latin typeface="Arial" pitchFamily="34" charset="0"/>
                <a:cs typeface="Arial" pitchFamily="34" charset="0"/>
              </a:rPr>
              <a:t> is not responsible for the content of these presentations and/or the opinions of the presenters. Individual situations and local practices and standards may vary, so viewers and others utilizing information contained within a presentation are free to adopt differing standards and approaches as they see fit. You may not repackage or sell the presentation. Products and names mentioned in materials or presentations are the property of their respective owners and the mention of them does not constitute an endorsement by </a:t>
            </a:r>
            <a:r>
              <a:rPr lang="en-US" sz="900" dirty="0" err="1">
                <a:solidFill>
                  <a:srgbClr val="6D6E71"/>
                </a:solidFill>
                <a:latin typeface="Arial" pitchFamily="34" charset="0"/>
                <a:cs typeface="Arial" pitchFamily="34" charset="0"/>
              </a:rPr>
              <a:t>TechM</a:t>
            </a:r>
            <a:r>
              <a:rPr lang="en-US" sz="900" dirty="0">
                <a:solidFill>
                  <a:srgbClr val="6D6E71"/>
                </a:solidFill>
                <a:latin typeface="Arial" pitchFamily="34" charset="0"/>
                <a:cs typeface="Arial" pitchFamily="34" charset="0"/>
              </a:rPr>
              <a:t>. Information contained in a presentation hosted or promoted by </a:t>
            </a:r>
            <a:r>
              <a:rPr lang="en-US" sz="900" dirty="0" err="1">
                <a:solidFill>
                  <a:srgbClr val="6D6E71"/>
                </a:solidFill>
                <a:latin typeface="Arial" pitchFamily="34" charset="0"/>
                <a:cs typeface="Arial" pitchFamily="34" charset="0"/>
              </a:rPr>
              <a:t>TechM</a:t>
            </a:r>
            <a:r>
              <a:rPr lang="en-US" sz="900" dirty="0">
                <a:solidFill>
                  <a:srgbClr val="6D6E71"/>
                </a:solidFill>
                <a:latin typeface="Arial" pitchFamily="34" charset="0"/>
                <a:cs typeface="Arial" pitchFamily="34" charset="0"/>
              </a:rPr>
              <a:t> is provided “as is” without warranty of any kind, either expressed or implied, including any warranty of merchantability or fitness for a particular purpose. </a:t>
            </a:r>
            <a:r>
              <a:rPr lang="en-US" sz="900" dirty="0" err="1">
                <a:solidFill>
                  <a:srgbClr val="6D6E71"/>
                </a:solidFill>
                <a:latin typeface="Arial" pitchFamily="34" charset="0"/>
                <a:cs typeface="Arial" pitchFamily="34" charset="0"/>
              </a:rPr>
              <a:t>TechM</a:t>
            </a:r>
            <a:r>
              <a:rPr lang="en-US" sz="900" dirty="0">
                <a:solidFill>
                  <a:srgbClr val="6D6E71"/>
                </a:solidFill>
                <a:latin typeface="Arial" pitchFamily="34" charset="0"/>
                <a:cs typeface="Arial" pitchFamily="34" charset="0"/>
              </a:rPr>
              <a:t> assumes no liability or responsibility for the contents of a presentation or the opinions expressed by the presenters. All expressions of opinion are subject to change without notice.</a:t>
            </a:r>
          </a:p>
        </p:txBody>
      </p:sp>
      <p:sp>
        <p:nvSpPr>
          <p:cNvPr id="4" name="Text Placeholder 41"/>
          <p:cNvSpPr>
            <a:spLocks noGrp="1"/>
          </p:cNvSpPr>
          <p:nvPr>
            <p:ph type="body" sz="quarter" idx="14"/>
          </p:nvPr>
        </p:nvSpPr>
        <p:spPr bwMode="gray">
          <a:xfrm>
            <a:off x="1822451" y="2140170"/>
            <a:ext cx="8979503" cy="276999"/>
          </a:xfrm>
          <a:noFill/>
          <a:ln w="9525">
            <a:noFill/>
            <a:miter lim="800000"/>
            <a:headEnd/>
            <a:tailEnd/>
          </a:ln>
        </p:spPr>
        <p:txBody>
          <a:bodyPr vert="horz" wrap="square" lIns="0" tIns="0" rIns="0" bIns="0" numCol="1" anchor="t" anchorCtr="0" compatLnSpc="1">
            <a:prstTxWarp prst="textNoShape">
              <a:avLst/>
            </a:prstTxWarp>
            <a:spAutoFit/>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
        <p:nvSpPr>
          <p:cNvPr id="8" name="TextBox 20"/>
          <p:cNvSpPr txBox="1">
            <a:spLocks noChangeArrowheads="1"/>
          </p:cNvSpPr>
          <p:nvPr/>
        </p:nvSpPr>
        <p:spPr bwMode="gray">
          <a:xfrm>
            <a:off x="641351" y="6629402"/>
            <a:ext cx="2431756" cy="123111"/>
          </a:xfrm>
          <a:prstGeom prst="rect">
            <a:avLst/>
          </a:prstGeom>
          <a:noFill/>
          <a:ln w="9525">
            <a:noFill/>
            <a:miter lim="800000"/>
            <a:headEnd/>
            <a:tailEnd/>
          </a:ln>
        </p:spPr>
        <p:txBody>
          <a:bodyPr wrap="none" lIns="0" tIns="0" rIns="0" bIns="0">
            <a:spAutoFit/>
          </a:bodyPr>
          <a:lstStyle/>
          <a:p>
            <a:pPr fontAlgn="auto">
              <a:spcBef>
                <a:spcPts val="0"/>
              </a:spcBef>
              <a:spcAft>
                <a:spcPts val="0"/>
              </a:spcAft>
              <a:defRPr/>
            </a:pPr>
            <a:r>
              <a:rPr lang="en-US" sz="800" dirty="0">
                <a:solidFill>
                  <a:srgbClr val="6D6E71"/>
                </a:solidFill>
                <a:latin typeface="Arial" pitchFamily="34" charset="0"/>
                <a:cs typeface="Arial" pitchFamily="34" charset="0"/>
              </a:rPr>
              <a:t>Copyright © 2014 Tech Mahindra. All rights reserved.</a:t>
            </a:r>
          </a:p>
        </p:txBody>
      </p:sp>
    </p:spTree>
    <p:extLst>
      <p:ext uri="{BB962C8B-B14F-4D97-AF65-F5344CB8AC3E}">
        <p14:creationId xmlns:p14="http://schemas.microsoft.com/office/powerpoint/2010/main" val="6258201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ontent slid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41350" y="719139"/>
            <a:ext cx="10966449"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3" name="Text Placeholder 4"/>
          <p:cNvSpPr>
            <a:spLocks noGrp="1"/>
          </p:cNvSpPr>
          <p:nvPr>
            <p:ph type="body" sz="quarter" idx="10"/>
          </p:nvPr>
        </p:nvSpPr>
        <p:spPr bwMode="gray">
          <a:xfrm>
            <a:off x="641349" y="1971676"/>
            <a:ext cx="10966451" cy="1384995"/>
          </a:xfrm>
        </p:spPr>
        <p:txBody>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extLst>
      <p:ext uri="{BB962C8B-B14F-4D97-AF65-F5344CB8AC3E}">
        <p14:creationId xmlns:p14="http://schemas.microsoft.com/office/powerpoint/2010/main" val="246678923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sp>
        <p:nvSpPr>
          <p:cNvPr id="3" name="Rectangle 2"/>
          <p:cNvSpPr/>
          <p:nvPr/>
        </p:nvSpPr>
        <p:spPr bwMode="gray">
          <a:xfrm>
            <a:off x="0" y="0"/>
            <a:ext cx="12192000" cy="6858000"/>
          </a:xfrm>
          <a:prstGeom prst="rect">
            <a:avLst/>
          </a:prstGeom>
          <a:solidFill>
            <a:schemeClr val="bg1"/>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fontAlgn="auto">
              <a:spcBef>
                <a:spcPts val="0"/>
              </a:spcBef>
              <a:spcAft>
                <a:spcPts val="0"/>
              </a:spcAft>
            </a:pPr>
            <a:endParaRPr lang="en-US" sz="1800">
              <a:solidFill>
                <a:prstClr val="black"/>
              </a:solidFill>
            </a:endParaRPr>
          </a:p>
        </p:txBody>
      </p:sp>
      <p:pic>
        <p:nvPicPr>
          <p:cNvPr id="4" name="Picture 3" descr="Mahindra Logo.png"/>
          <p:cNvPicPr>
            <a:picLocks noChangeAspect="1"/>
          </p:cNvPicPr>
          <p:nvPr/>
        </p:nvPicPr>
        <p:blipFill>
          <a:blip r:embed="rId2" cstate="email"/>
          <a:stretch>
            <a:fillRect/>
          </a:stretch>
        </p:blipFill>
        <p:spPr bwMode="gray">
          <a:xfrm>
            <a:off x="2485718" y="2717227"/>
            <a:ext cx="7470943" cy="1491023"/>
          </a:xfrm>
          <a:prstGeom prst="rect">
            <a:avLst/>
          </a:prstGeom>
        </p:spPr>
      </p:pic>
    </p:spTree>
    <p:extLst>
      <p:ext uri="{BB962C8B-B14F-4D97-AF65-F5344CB8AC3E}">
        <p14:creationId xmlns:p14="http://schemas.microsoft.com/office/powerpoint/2010/main" val="360846043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cSld name="Contents 2">
    <p:bg>
      <p:bgPr>
        <a:solidFill>
          <a:schemeClr val="bg1"/>
        </a:solidFill>
        <a:effectLst/>
      </p:bgPr>
    </p:bg>
    <p:spTree>
      <p:nvGrpSpPr>
        <p:cNvPr id="1" name=""/>
        <p:cNvGrpSpPr/>
        <p:nvPr/>
      </p:nvGrpSpPr>
      <p:grpSpPr>
        <a:xfrm>
          <a:off x="0" y="0"/>
          <a:ext cx="0" cy="0"/>
          <a:chOff x="0" y="0"/>
          <a:chExt cx="0" cy="0"/>
        </a:xfrm>
      </p:grpSpPr>
      <p:sp>
        <p:nvSpPr>
          <p:cNvPr id="6" name="Rectangle 5"/>
          <p:cNvSpPr/>
          <p:nvPr/>
        </p:nvSpPr>
        <p:spPr>
          <a:xfrm>
            <a:off x="0" y="0"/>
            <a:ext cx="9810776"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3" name="Content Placeholder 2"/>
          <p:cNvSpPr>
            <a:spLocks noGrp="1"/>
          </p:cNvSpPr>
          <p:nvPr>
            <p:ph idx="1"/>
          </p:nvPr>
        </p:nvSpPr>
        <p:spPr>
          <a:xfrm>
            <a:off x="493484" y="1622411"/>
            <a:ext cx="11184000" cy="4536504"/>
          </a:xfrm>
        </p:spPr>
        <p:txBody>
          <a:bodyPr>
            <a:normAutofit/>
          </a:bodyPr>
          <a:lstStyle>
            <a:lvl1pPr marL="0" indent="0">
              <a:spcBef>
                <a:spcPts val="1800"/>
              </a:spcBef>
              <a:spcAft>
                <a:spcPts val="0"/>
              </a:spcAft>
              <a:buNone/>
              <a:defRPr sz="2000" b="0">
                <a:solidFill>
                  <a:schemeClr val="tx2"/>
                </a:solidFill>
              </a:defRPr>
            </a:lvl1pPr>
            <a:lvl2pPr marL="268288" indent="-268288">
              <a:spcBef>
                <a:spcPts val="600"/>
              </a:spcBef>
              <a:spcAft>
                <a:spcPts val="0"/>
              </a:spcAft>
              <a:buFont typeface="Arial" pitchFamily="34" charset="0"/>
              <a:buChar char="•"/>
              <a:tabLst/>
              <a:defRPr sz="2000" b="0">
                <a:solidFill>
                  <a:schemeClr val="tx2"/>
                </a:solidFill>
              </a:defRPr>
            </a:lvl2pPr>
            <a:lvl3pPr marL="274638" indent="-274638">
              <a:spcBef>
                <a:spcPts val="600"/>
              </a:spcBef>
              <a:spcAft>
                <a:spcPts val="0"/>
              </a:spcAft>
              <a:buFont typeface="Arial" pitchFamily="34" charset="0"/>
              <a:buChar char="•"/>
              <a:defRPr sz="2000" b="0">
                <a:solidFill>
                  <a:schemeClr val="tx2"/>
                </a:solidFill>
              </a:defRPr>
            </a:lvl3pPr>
            <a:lvl4pPr>
              <a:spcBef>
                <a:spcPts val="600"/>
              </a:spcBef>
              <a:spcAft>
                <a:spcPts val="0"/>
              </a:spcAft>
              <a:buFont typeface="Arial" pitchFamily="34" charset="0"/>
              <a:buChar char="•"/>
              <a:defRPr sz="2000" b="0">
                <a:solidFill>
                  <a:schemeClr val="tx2"/>
                </a:solidFill>
              </a:defRPr>
            </a:lvl4pPr>
            <a:lvl5pPr marL="441325" indent="-176213">
              <a:spcBef>
                <a:spcPts val="600"/>
              </a:spcBef>
              <a:spcAft>
                <a:spcPts val="0"/>
              </a:spcAft>
              <a:buFont typeface="Arial" pitchFamily="34" charset="0"/>
              <a:buChar char="•"/>
              <a:defRPr sz="2000" b="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16" name="Title Placeholder 1"/>
          <p:cNvSpPr>
            <a:spLocks noGrp="1"/>
          </p:cNvSpPr>
          <p:nvPr>
            <p:ph type="title"/>
          </p:nvPr>
        </p:nvSpPr>
        <p:spPr>
          <a:xfrm>
            <a:off x="493484" y="179571"/>
            <a:ext cx="11184000" cy="1441410"/>
          </a:xfrm>
          <a:prstGeom prst="rect">
            <a:avLst/>
          </a:prstGeom>
        </p:spPr>
        <p:txBody>
          <a:bodyPr vert="horz" lIns="0" tIns="0" rIns="0" bIns="0" rtlCol="0" anchor="t" anchorCtr="0">
            <a:normAutofit/>
          </a:bodyPr>
          <a:lstStyle>
            <a:lvl1pPr>
              <a:defRPr sz="4500">
                <a:solidFill>
                  <a:schemeClr val="accent2"/>
                </a:solidFill>
              </a:defRPr>
            </a:lvl1pPr>
          </a:lstStyle>
          <a:p>
            <a:r>
              <a:rPr lang="en-US" smtClean="0"/>
              <a:t>Click to edit Master title style</a:t>
            </a:r>
            <a:endParaRPr lang="en-GB" dirty="0"/>
          </a:p>
        </p:txBody>
      </p:sp>
      <p:sp>
        <p:nvSpPr>
          <p:cNvPr id="19" name="Slide Number Placeholder 7"/>
          <p:cNvSpPr>
            <a:spLocks noGrp="1"/>
          </p:cNvSpPr>
          <p:nvPr>
            <p:ph type="sldNum" sz="quarter" idx="4"/>
          </p:nvPr>
        </p:nvSpPr>
        <p:spPr>
          <a:xfrm>
            <a:off x="10629328" y="6407835"/>
            <a:ext cx="1056117" cy="252000"/>
          </a:xfrm>
          <a:prstGeom prst="rect">
            <a:avLst/>
          </a:prstGeom>
        </p:spPr>
        <p:txBody>
          <a:bodyPr vert="horz" lIns="0" tIns="0" rIns="0" bIns="0" rtlCol="0" anchor="ctr" anchorCtr="0"/>
          <a:lstStyle>
            <a:lvl1pPr algn="r">
              <a:defRPr sz="800" b="0">
                <a:solidFill>
                  <a:srgbClr val="8C8C8C"/>
                </a:solidFill>
              </a:defRPr>
            </a:lvl1pPr>
          </a:lstStyle>
          <a:p>
            <a:fld id="{C54B4998-EBF0-4FD1-9F79-EEE8FC1251A3}" type="slidenum">
              <a:rPr lang="en-US" smtClean="0"/>
              <a:t>‹#›</a:t>
            </a:fld>
            <a:endParaRPr lang="en-US"/>
          </a:p>
        </p:txBody>
      </p:sp>
    </p:spTree>
    <p:extLst>
      <p:ext uri="{BB962C8B-B14F-4D97-AF65-F5344CB8AC3E}">
        <p14:creationId xmlns:p14="http://schemas.microsoft.com/office/powerpoint/2010/main" val="1832748823"/>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cSld name="Contents 1">
    <p:bg>
      <p:bgPr>
        <a:solidFill>
          <a:schemeClr val="accent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93484" y="1622411"/>
            <a:ext cx="11184000" cy="4536504"/>
          </a:xfrm>
        </p:spPr>
        <p:txBody>
          <a:bodyPr>
            <a:normAutofit/>
          </a:bodyPr>
          <a:lstStyle>
            <a:lvl1pPr marL="0" indent="0">
              <a:spcBef>
                <a:spcPts val="1800"/>
              </a:spcBef>
              <a:spcAft>
                <a:spcPts val="0"/>
              </a:spcAft>
              <a:buNone/>
              <a:defRPr sz="2000" b="0">
                <a:solidFill>
                  <a:schemeClr val="bg1"/>
                </a:solidFill>
              </a:defRPr>
            </a:lvl1pPr>
            <a:lvl2pPr marL="268288" indent="-268288">
              <a:spcBef>
                <a:spcPts val="600"/>
              </a:spcBef>
              <a:spcAft>
                <a:spcPts val="0"/>
              </a:spcAft>
              <a:buFont typeface="Arial" pitchFamily="34" charset="0"/>
              <a:buChar char="•"/>
              <a:tabLst/>
              <a:defRPr sz="2000" b="0">
                <a:solidFill>
                  <a:schemeClr val="bg1"/>
                </a:solidFill>
              </a:defRPr>
            </a:lvl2pPr>
            <a:lvl3pPr marL="274638" indent="-274638">
              <a:spcBef>
                <a:spcPts val="600"/>
              </a:spcBef>
              <a:spcAft>
                <a:spcPts val="0"/>
              </a:spcAft>
              <a:buFont typeface="Arial" pitchFamily="34" charset="0"/>
              <a:buChar char="•"/>
              <a:defRPr sz="2000" b="0">
                <a:solidFill>
                  <a:schemeClr val="bg1"/>
                </a:solidFill>
              </a:defRPr>
            </a:lvl3pPr>
            <a:lvl4pPr>
              <a:spcBef>
                <a:spcPts val="600"/>
              </a:spcBef>
              <a:spcAft>
                <a:spcPts val="0"/>
              </a:spcAft>
              <a:buFont typeface="Arial" pitchFamily="34" charset="0"/>
              <a:buChar char="•"/>
              <a:defRPr sz="2000" b="0">
                <a:solidFill>
                  <a:schemeClr val="bg1"/>
                </a:solidFill>
              </a:defRPr>
            </a:lvl4pPr>
            <a:lvl5pPr marL="441325" indent="-176213">
              <a:spcBef>
                <a:spcPts val="600"/>
              </a:spcBef>
              <a:spcAft>
                <a:spcPts val="0"/>
              </a:spcAft>
              <a:buFont typeface="Arial" pitchFamily="34" charset="0"/>
              <a:buChar char="•"/>
              <a:defRPr sz="2000" b="0">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16" name="Title Placeholder 1"/>
          <p:cNvSpPr>
            <a:spLocks noGrp="1"/>
          </p:cNvSpPr>
          <p:nvPr>
            <p:ph type="title"/>
          </p:nvPr>
        </p:nvSpPr>
        <p:spPr>
          <a:xfrm>
            <a:off x="493484" y="179571"/>
            <a:ext cx="11184000" cy="1441410"/>
          </a:xfrm>
          <a:prstGeom prst="rect">
            <a:avLst/>
          </a:prstGeom>
        </p:spPr>
        <p:txBody>
          <a:bodyPr vert="horz" lIns="0" tIns="0" rIns="0" bIns="0" rtlCol="0" anchor="t" anchorCtr="0">
            <a:normAutofit/>
          </a:bodyPr>
          <a:lstStyle>
            <a:lvl1pPr>
              <a:defRPr sz="4500">
                <a:solidFill>
                  <a:schemeClr val="accent3"/>
                </a:solidFill>
              </a:defRPr>
            </a:lvl1pPr>
          </a:lstStyle>
          <a:p>
            <a:r>
              <a:rPr lang="en-US" smtClean="0"/>
              <a:t>Click to edit Master title style</a:t>
            </a:r>
            <a:endParaRPr lang="en-GB" dirty="0"/>
          </a:p>
        </p:txBody>
      </p:sp>
      <p:sp>
        <p:nvSpPr>
          <p:cNvPr id="19" name="Slide Number Placeholder 7"/>
          <p:cNvSpPr>
            <a:spLocks noGrp="1"/>
          </p:cNvSpPr>
          <p:nvPr>
            <p:ph type="sldNum" sz="quarter" idx="4"/>
          </p:nvPr>
        </p:nvSpPr>
        <p:spPr>
          <a:xfrm>
            <a:off x="10629328" y="6407835"/>
            <a:ext cx="1056117" cy="252000"/>
          </a:xfrm>
          <a:prstGeom prst="rect">
            <a:avLst/>
          </a:prstGeom>
        </p:spPr>
        <p:txBody>
          <a:bodyPr vert="horz" lIns="0" tIns="0" rIns="0" bIns="0" rtlCol="0" anchor="ctr" anchorCtr="0"/>
          <a:lstStyle>
            <a:lvl1pPr algn="r">
              <a:defRPr sz="800" b="0">
                <a:solidFill>
                  <a:schemeClr val="bg1"/>
                </a:solidFill>
              </a:defRPr>
            </a:lvl1pPr>
          </a:lstStyle>
          <a:p>
            <a:fld id="{C54B4998-EBF0-4FD1-9F79-EEE8FC1251A3}" type="slidenum">
              <a:rPr lang="en-US" smtClean="0"/>
              <a:t>‹#›</a:t>
            </a:fld>
            <a:endParaRPr lang="en-US"/>
          </a:p>
        </p:txBody>
      </p:sp>
      <p:sp>
        <p:nvSpPr>
          <p:cNvPr id="6" name="Footer Placeholder 4"/>
          <p:cNvSpPr>
            <a:spLocks noGrp="1"/>
          </p:cNvSpPr>
          <p:nvPr>
            <p:ph type="ftr" sz="quarter" idx="3"/>
          </p:nvPr>
        </p:nvSpPr>
        <p:spPr>
          <a:xfrm>
            <a:off x="493485" y="6407835"/>
            <a:ext cx="10079297" cy="252000"/>
          </a:xfrm>
          <a:prstGeom prst="rect">
            <a:avLst/>
          </a:prstGeom>
        </p:spPr>
        <p:txBody>
          <a:bodyPr vert="horz" lIns="0" tIns="0" rIns="0" bIns="0" rtlCol="0" anchor="ctr" anchorCtr="0"/>
          <a:lstStyle>
            <a:lvl1pPr algn="l">
              <a:defRPr sz="800" b="0">
                <a:solidFill>
                  <a:schemeClr val="bg1"/>
                </a:solidFill>
              </a:defRPr>
            </a:lvl1pPr>
          </a:lstStyle>
          <a:p>
            <a:endParaRPr lang="en-US"/>
          </a:p>
        </p:txBody>
      </p:sp>
    </p:spTree>
    <p:extLst>
      <p:ext uri="{BB962C8B-B14F-4D97-AF65-F5344CB8AC3E}">
        <p14:creationId xmlns:p14="http://schemas.microsoft.com/office/powerpoint/2010/main" val="1968197456"/>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cSld name="Title, Text &amp; Content">
    <p:spTree>
      <p:nvGrpSpPr>
        <p:cNvPr id="1" name=""/>
        <p:cNvGrpSpPr/>
        <p:nvPr/>
      </p:nvGrpSpPr>
      <p:grpSpPr>
        <a:xfrm>
          <a:off x="0" y="0"/>
          <a:ext cx="0" cy="0"/>
          <a:chOff x="0" y="0"/>
          <a:chExt cx="0" cy="0"/>
        </a:xfrm>
      </p:grpSpPr>
      <p:sp>
        <p:nvSpPr>
          <p:cNvPr id="14" name="Title Placeholder 1"/>
          <p:cNvSpPr>
            <a:spLocks noGrp="1"/>
          </p:cNvSpPr>
          <p:nvPr>
            <p:ph type="title"/>
          </p:nvPr>
        </p:nvSpPr>
        <p:spPr>
          <a:xfrm>
            <a:off x="493484" y="295683"/>
            <a:ext cx="11184000" cy="469492"/>
          </a:xfrm>
          <a:prstGeom prst="rect">
            <a:avLst/>
          </a:prstGeom>
        </p:spPr>
        <p:txBody>
          <a:bodyPr vert="horz" lIns="0" tIns="0" rIns="0" bIns="0" rtlCol="0" anchor="t" anchorCtr="0">
            <a:noAutofit/>
          </a:bodyPr>
          <a:lstStyle/>
          <a:p>
            <a:r>
              <a:rPr lang="en-US" smtClean="0"/>
              <a:t>Click to edit Master title style</a:t>
            </a:r>
            <a:endParaRPr lang="en-GB" dirty="0"/>
          </a:p>
        </p:txBody>
      </p:sp>
      <p:sp>
        <p:nvSpPr>
          <p:cNvPr id="9" name="Text Placeholder 8"/>
          <p:cNvSpPr>
            <a:spLocks noGrp="1"/>
          </p:cNvSpPr>
          <p:nvPr>
            <p:ph type="body" sz="quarter" idx="13"/>
          </p:nvPr>
        </p:nvSpPr>
        <p:spPr>
          <a:xfrm>
            <a:off x="493484" y="765175"/>
            <a:ext cx="11184000" cy="969282"/>
          </a:xfrm>
        </p:spPr>
        <p:txBody>
          <a:bodyPr>
            <a:normAutofit/>
          </a:bodyPr>
          <a:lstStyle>
            <a:lvl1pPr marL="0" indent="0">
              <a:buNone/>
              <a:defRPr sz="3000" b="0">
                <a:solidFill>
                  <a:srgbClr val="575757"/>
                </a:solidFill>
              </a:defRPr>
            </a:lvl1pPr>
          </a:lstStyle>
          <a:p>
            <a:pPr lvl="0"/>
            <a:r>
              <a:rPr lang="en-US" smtClean="0"/>
              <a:t>Click to edit Master text styles</a:t>
            </a:r>
          </a:p>
        </p:txBody>
      </p:sp>
      <p:sp>
        <p:nvSpPr>
          <p:cNvPr id="20" name="Text Placeholder 19"/>
          <p:cNvSpPr>
            <a:spLocks noGrp="1"/>
          </p:cNvSpPr>
          <p:nvPr>
            <p:ph type="body" sz="quarter" idx="14"/>
          </p:nvPr>
        </p:nvSpPr>
        <p:spPr>
          <a:xfrm>
            <a:off x="494400" y="1810800"/>
            <a:ext cx="5520000" cy="138499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5" name="Footer Placeholder 4"/>
          <p:cNvSpPr>
            <a:spLocks noGrp="1"/>
          </p:cNvSpPr>
          <p:nvPr>
            <p:ph type="ftr" sz="quarter" idx="3"/>
          </p:nvPr>
        </p:nvSpPr>
        <p:spPr>
          <a:xfrm>
            <a:off x="493485" y="6407835"/>
            <a:ext cx="10079297" cy="252000"/>
          </a:xfrm>
          <a:prstGeom prst="rect">
            <a:avLst/>
          </a:prstGeom>
        </p:spPr>
        <p:txBody>
          <a:bodyPr vert="horz" lIns="0" tIns="0" rIns="0" bIns="0" rtlCol="0" anchor="ctr" anchorCtr="0"/>
          <a:lstStyle>
            <a:lvl1pPr algn="l">
              <a:defRPr sz="800" b="0">
                <a:solidFill>
                  <a:srgbClr val="8C8C8C"/>
                </a:solidFill>
              </a:defRPr>
            </a:lvl1pPr>
          </a:lstStyle>
          <a:p>
            <a:endParaRPr lang="en-US"/>
          </a:p>
        </p:txBody>
      </p:sp>
      <p:sp>
        <p:nvSpPr>
          <p:cNvPr id="6" name="Slide Number Placeholder 7"/>
          <p:cNvSpPr>
            <a:spLocks noGrp="1"/>
          </p:cNvSpPr>
          <p:nvPr>
            <p:ph type="sldNum" sz="quarter" idx="4"/>
          </p:nvPr>
        </p:nvSpPr>
        <p:spPr>
          <a:xfrm>
            <a:off x="10629328" y="6407835"/>
            <a:ext cx="1056117" cy="252000"/>
          </a:xfrm>
          <a:prstGeom prst="rect">
            <a:avLst/>
          </a:prstGeom>
        </p:spPr>
        <p:txBody>
          <a:bodyPr vert="horz" lIns="0" tIns="0" rIns="0" bIns="0" rtlCol="0" anchor="ctr" anchorCtr="0"/>
          <a:lstStyle>
            <a:lvl1pPr algn="r">
              <a:defRPr sz="800" b="0">
                <a:solidFill>
                  <a:srgbClr val="8C8C8C"/>
                </a:solidFill>
              </a:defRPr>
            </a:lvl1pPr>
          </a:lstStyle>
          <a:p>
            <a:fld id="{C54B4998-EBF0-4FD1-9F79-EEE8FC1251A3}" type="slidenum">
              <a:rPr lang="en-US" smtClean="0"/>
              <a:t>‹#›</a:t>
            </a:fld>
            <a:endParaRPr lang="en-US"/>
          </a:p>
        </p:txBody>
      </p:sp>
      <p:sp>
        <p:nvSpPr>
          <p:cNvPr id="8" name="Chart Placeholder 7"/>
          <p:cNvSpPr>
            <a:spLocks noGrp="1"/>
          </p:cNvSpPr>
          <p:nvPr>
            <p:ph type="chart" sz="quarter" idx="15"/>
          </p:nvPr>
        </p:nvSpPr>
        <p:spPr>
          <a:xfrm>
            <a:off x="6191249" y="1810800"/>
            <a:ext cx="5520000" cy="276999"/>
          </a:xfrm>
        </p:spPr>
        <p:txBody>
          <a:bodyPr/>
          <a:lstStyle/>
          <a:p>
            <a:r>
              <a:rPr lang="en-US" smtClean="0"/>
              <a:t>Click icon to add chart</a:t>
            </a:r>
            <a:endParaRPr lang="en-GB" dirty="0"/>
          </a:p>
        </p:txBody>
      </p:sp>
    </p:spTree>
    <p:extLst>
      <p:ext uri="{BB962C8B-B14F-4D97-AF65-F5344CB8AC3E}">
        <p14:creationId xmlns:p14="http://schemas.microsoft.com/office/powerpoint/2010/main" val="599629028"/>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cSld name="Title Only">
    <p:spTree>
      <p:nvGrpSpPr>
        <p:cNvPr id="1" name=""/>
        <p:cNvGrpSpPr/>
        <p:nvPr/>
      </p:nvGrpSpPr>
      <p:grpSpPr>
        <a:xfrm>
          <a:off x="0" y="0"/>
          <a:ext cx="0" cy="0"/>
          <a:chOff x="0" y="0"/>
          <a:chExt cx="0" cy="0"/>
        </a:xfrm>
      </p:grpSpPr>
      <p:graphicFrame>
        <p:nvGraphicFramePr>
          <p:cNvPr id="3" name="Rectangle 1" hidden="1"/>
          <p:cNvGraphicFramePr>
            <a:graphicFrameLocks/>
          </p:cNvGraphicFramePr>
          <p:nvPr>
            <p:custDataLst>
              <p:tags r:id="rId2"/>
            </p:custDataLst>
          </p:nvPr>
        </p:nvGraphicFramePr>
        <p:xfrm>
          <a:off x="0" y="0"/>
          <a:ext cx="194733" cy="158750"/>
        </p:xfrm>
        <a:graphic>
          <a:graphicData uri="http://schemas.openxmlformats.org/presentationml/2006/ole">
            <mc:AlternateContent xmlns:mc="http://schemas.openxmlformats.org/markup-compatibility/2006">
              <mc:Choice xmlns:v="urn:schemas-microsoft-com:vml" Requires="v">
                <p:oleObj spid="_x0000_s1045" name="think-cell Slide" r:id="rId5" imgW="0" imgH="0" progId="">
                  <p:embed/>
                </p:oleObj>
              </mc:Choice>
              <mc:Fallback>
                <p:oleObj name="think-cell Slide" r:id="rId5" imgW="0" imgH="0" progId="">
                  <p:embed/>
                  <p:pic>
                    <p:nvPicPr>
                      <p:cNvPr id="0" name=""/>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94733"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custDataLst>
              <p:tags r:id="rId3"/>
            </p:custDataLst>
          </p:nvPr>
        </p:nvSpPr>
        <p:spPr>
          <a:xfrm>
            <a:off x="624418" y="711201"/>
            <a:ext cx="10949516" cy="461665"/>
          </a:xfrm>
        </p:spPr>
        <p:txBody>
          <a:bodyPr/>
          <a:lstStyle>
            <a:lvl1pPr>
              <a:defRPr sz="3000" b="0">
                <a:solidFill>
                  <a:srgbClr val="81BC00"/>
                </a:solidFill>
              </a:defRPr>
            </a:lvl1pPr>
          </a:lstStyle>
          <a:p>
            <a:r>
              <a:rPr lang="en-US" noProof="0" smtClean="0"/>
              <a:t>Click to edit Master title style</a:t>
            </a:r>
            <a:endParaRPr lang="en-US" noProof="0" dirty="0"/>
          </a:p>
        </p:txBody>
      </p:sp>
      <p:sp>
        <p:nvSpPr>
          <p:cNvPr id="8" name="Slide Number Placeholder 7"/>
          <p:cNvSpPr>
            <a:spLocks noGrp="1"/>
          </p:cNvSpPr>
          <p:nvPr>
            <p:ph type="sldNum" sz="quarter" idx="4"/>
          </p:nvPr>
        </p:nvSpPr>
        <p:spPr>
          <a:xfrm>
            <a:off x="10629328" y="6446520"/>
            <a:ext cx="1056117" cy="252000"/>
          </a:xfrm>
          <a:prstGeom prst="rect">
            <a:avLst/>
          </a:prstGeom>
        </p:spPr>
        <p:txBody>
          <a:bodyPr vert="horz" lIns="0" tIns="0" rIns="0" bIns="0" rtlCol="0" anchor="ctr" anchorCtr="0"/>
          <a:lstStyle>
            <a:lvl1pPr algn="r">
              <a:defRPr sz="800" b="0">
                <a:solidFill>
                  <a:srgbClr val="8C8C8C"/>
                </a:solidFill>
              </a:defRPr>
            </a:lvl1pPr>
          </a:lstStyle>
          <a:p>
            <a:fld id="{C54B4998-EBF0-4FD1-9F79-EEE8FC1251A3}" type="slidenum">
              <a:rPr lang="en-US" smtClean="0"/>
              <a:t>‹#›</a:t>
            </a:fld>
            <a:endParaRPr lang="en-US"/>
          </a:p>
        </p:txBody>
      </p:sp>
    </p:spTree>
    <p:extLst>
      <p:ext uri="{BB962C8B-B14F-4D97-AF65-F5344CB8AC3E}">
        <p14:creationId xmlns:p14="http://schemas.microsoft.com/office/powerpoint/2010/main" val="410371234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cSld name="2_Divider Slide 2">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76282" y="1466846"/>
            <a:ext cx="11220417" cy="4248169"/>
          </a:xfrm>
        </p:spPr>
        <p:txBody>
          <a:bodyPr anchor="t">
            <a:noAutofit/>
          </a:bodyPr>
          <a:lstStyle>
            <a:lvl1pPr algn="l">
              <a:defRPr sz="6000" b="0" cap="none" baseline="0">
                <a:solidFill>
                  <a:schemeClr val="accent3"/>
                </a:solidFill>
              </a:defRPr>
            </a:lvl1pPr>
          </a:lstStyle>
          <a:p>
            <a:r>
              <a:rPr lang="en-US" smtClean="0"/>
              <a:t>Click to edit Master title style</a:t>
            </a:r>
            <a:endParaRPr lang="en-GB" dirty="0"/>
          </a:p>
        </p:txBody>
      </p:sp>
      <p:sp>
        <p:nvSpPr>
          <p:cNvPr id="11" name="Slide Number Placeholder 7"/>
          <p:cNvSpPr>
            <a:spLocks noGrp="1"/>
          </p:cNvSpPr>
          <p:nvPr>
            <p:ph type="sldNum" sz="quarter" idx="4"/>
          </p:nvPr>
        </p:nvSpPr>
        <p:spPr>
          <a:xfrm>
            <a:off x="10629328" y="6407835"/>
            <a:ext cx="1056117" cy="252000"/>
          </a:xfrm>
          <a:prstGeom prst="rect">
            <a:avLst/>
          </a:prstGeom>
        </p:spPr>
        <p:txBody>
          <a:bodyPr vert="horz" lIns="0" tIns="0" rIns="0" bIns="0" rtlCol="0" anchor="ctr" anchorCtr="0"/>
          <a:lstStyle>
            <a:lvl1pPr algn="r">
              <a:defRPr sz="800" b="0">
                <a:solidFill>
                  <a:schemeClr val="bg1"/>
                </a:solidFill>
              </a:defRPr>
            </a:lvl1pPr>
          </a:lstStyle>
          <a:p>
            <a:fld id="{C54B4998-EBF0-4FD1-9F79-EEE8FC1251A3}" type="slidenum">
              <a:rPr lang="en-US" smtClean="0"/>
              <a:t>‹#›</a:t>
            </a:fld>
            <a:endParaRPr lang="en-US"/>
          </a:p>
        </p:txBody>
      </p:sp>
    </p:spTree>
    <p:extLst>
      <p:ext uri="{BB962C8B-B14F-4D97-AF65-F5344CB8AC3E}">
        <p14:creationId xmlns:p14="http://schemas.microsoft.com/office/powerpoint/2010/main" val="2755659762"/>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title">
  <p:cSld name="2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088FC8BE-DB5B-45E9-933D-85FE2A01BDD8}" type="datetimeFigureOut">
              <a:rPr lang="en-US" smtClean="0"/>
              <a:t>1/8/2018</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C54B4998-EBF0-4FD1-9F79-EEE8FC1251A3}" type="slidenum">
              <a:rPr lang="en-US" smtClean="0"/>
              <a:t>‹#›</a:t>
            </a:fld>
            <a:endParaRPr lang="en-US"/>
          </a:p>
        </p:txBody>
      </p:sp>
    </p:spTree>
    <p:extLst>
      <p:ext uri="{BB962C8B-B14F-4D97-AF65-F5344CB8AC3E}">
        <p14:creationId xmlns:p14="http://schemas.microsoft.com/office/powerpoint/2010/main" val="16801259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ontent slide with subtitl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41350" y="719139"/>
            <a:ext cx="10966449"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3" name="Text Placeholder 4"/>
          <p:cNvSpPr>
            <a:spLocks noGrp="1"/>
          </p:cNvSpPr>
          <p:nvPr>
            <p:ph type="body" sz="quarter" idx="10"/>
          </p:nvPr>
        </p:nvSpPr>
        <p:spPr bwMode="gray">
          <a:xfrm>
            <a:off x="641349" y="1971676"/>
            <a:ext cx="10966451" cy="1384995"/>
          </a:xfrm>
        </p:spPr>
        <p:txBody>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ext Placeholder 41"/>
          <p:cNvSpPr>
            <a:spLocks noGrp="1"/>
          </p:cNvSpPr>
          <p:nvPr>
            <p:ph type="body" sz="quarter" idx="13"/>
          </p:nvPr>
        </p:nvSpPr>
        <p:spPr bwMode="gray">
          <a:xfrm>
            <a:off x="641349" y="1270453"/>
            <a:ext cx="10966451"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23213432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Large audience">
    <p:spTree>
      <p:nvGrpSpPr>
        <p:cNvPr id="1" name=""/>
        <p:cNvGrpSpPr/>
        <p:nvPr/>
      </p:nvGrpSpPr>
      <p:grpSpPr>
        <a:xfrm>
          <a:off x="0" y="0"/>
          <a:ext cx="0" cy="0"/>
          <a:chOff x="0" y="0"/>
          <a:chExt cx="0" cy="0"/>
        </a:xfrm>
      </p:grpSpPr>
      <p:sp>
        <p:nvSpPr>
          <p:cNvPr id="3" name="Title 1"/>
          <p:cNvSpPr>
            <a:spLocks noGrp="1"/>
          </p:cNvSpPr>
          <p:nvPr>
            <p:ph type="title"/>
          </p:nvPr>
        </p:nvSpPr>
        <p:spPr bwMode="gray">
          <a:xfrm>
            <a:off x="641350" y="727075"/>
            <a:ext cx="1096856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 name="Text Placeholder 4"/>
          <p:cNvSpPr>
            <a:spLocks noGrp="1"/>
          </p:cNvSpPr>
          <p:nvPr>
            <p:ph type="body" sz="quarter" idx="10"/>
          </p:nvPr>
        </p:nvSpPr>
        <p:spPr bwMode="gray">
          <a:xfrm>
            <a:off x="641349" y="1971676"/>
            <a:ext cx="10966451" cy="1846659"/>
          </a:xfrm>
        </p:spPr>
        <p:txBody>
          <a:bodyPr/>
          <a:lstStyle>
            <a:lvl1pPr>
              <a:spcBef>
                <a:spcPts val="0"/>
              </a:spcBef>
              <a:spcAft>
                <a:spcPts val="0"/>
              </a:spcAft>
              <a:defRPr lang="en-US" sz="2400" b="0" kern="1200" baseline="0" dirty="0" smtClean="0">
                <a:solidFill>
                  <a:schemeClr val="tx1"/>
                </a:solidFill>
                <a:latin typeface="Arial" pitchFamily="34" charset="0"/>
                <a:ea typeface="+mn-ea"/>
                <a:cs typeface="Arial" pitchFamily="34" charset="0"/>
              </a:defRPr>
            </a:lvl1pPr>
            <a:lvl2pPr>
              <a:spcBef>
                <a:spcPts val="0"/>
              </a:spcBef>
              <a:spcAft>
                <a:spcPts val="0"/>
              </a:spcAft>
              <a:buClr>
                <a:schemeClr val="bg2"/>
              </a:buClr>
              <a:defRPr lang="en-US" sz="2400" b="0" kern="1200" baseline="0" dirty="0" smtClean="0">
                <a:solidFill>
                  <a:schemeClr val="tx1"/>
                </a:solidFill>
                <a:latin typeface="+mn-lt"/>
                <a:ea typeface="+mn-ea"/>
                <a:cs typeface="Arial" pitchFamily="34" charset="0"/>
              </a:defRPr>
            </a:lvl2pPr>
            <a:lvl3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3pPr>
            <a:lvl4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4pPr>
            <a:lvl5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24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extLst>
      <p:ext uri="{BB962C8B-B14F-4D97-AF65-F5344CB8AC3E}">
        <p14:creationId xmlns:p14="http://schemas.microsoft.com/office/powerpoint/2010/main" val="39145895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16" name="Picture Placeholder 15"/>
          <p:cNvSpPr>
            <a:spLocks noGrp="1"/>
          </p:cNvSpPr>
          <p:nvPr>
            <p:ph type="pic" sz="quarter" idx="10"/>
          </p:nvPr>
        </p:nvSpPr>
        <p:spPr bwMode="gray">
          <a:xfrm>
            <a:off x="641351" y="1971676"/>
            <a:ext cx="5437716" cy="4162425"/>
          </a:xfrm>
        </p:spPr>
        <p:txBody>
          <a:bodyPr>
            <a:noAutofit/>
          </a:bodyPr>
          <a:lstStyle>
            <a:lvl1pPr marL="0" indent="0">
              <a:buNone/>
              <a:defRPr>
                <a:latin typeface="Arial" pitchFamily="34" charset="0"/>
                <a:cs typeface="Arial" pitchFamily="34" charset="0"/>
              </a:defRPr>
            </a:lvl1pPr>
          </a:lstStyle>
          <a:p>
            <a:pPr lvl="0"/>
            <a:r>
              <a:rPr lang="en-US" noProof="0" smtClean="0"/>
              <a:t>Click icon to add picture</a:t>
            </a:r>
            <a:endParaRPr lang="en-US" noProof="0" dirty="0"/>
          </a:p>
        </p:txBody>
      </p:sp>
      <p:sp>
        <p:nvSpPr>
          <p:cNvPr id="18" name="Text Placeholder 4"/>
          <p:cNvSpPr>
            <a:spLocks noGrp="1"/>
          </p:cNvSpPr>
          <p:nvPr>
            <p:ph type="body" sz="quarter" idx="19"/>
          </p:nvPr>
        </p:nvSpPr>
        <p:spPr bwMode="gray">
          <a:xfrm>
            <a:off x="6451600" y="1971676"/>
            <a:ext cx="5128683" cy="1384995"/>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itle 1"/>
          <p:cNvSpPr>
            <a:spLocks noGrp="1"/>
          </p:cNvSpPr>
          <p:nvPr>
            <p:ph type="title"/>
          </p:nvPr>
        </p:nvSpPr>
        <p:spPr bwMode="gray">
          <a:xfrm>
            <a:off x="641350" y="727075"/>
            <a:ext cx="1096856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7" name="Text Placeholder 41"/>
          <p:cNvSpPr>
            <a:spLocks noGrp="1"/>
          </p:cNvSpPr>
          <p:nvPr>
            <p:ph type="body" sz="quarter" idx="13"/>
          </p:nvPr>
        </p:nvSpPr>
        <p:spPr bwMode="gray">
          <a:xfrm>
            <a:off x="641349" y="1270453"/>
            <a:ext cx="10966451"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37822379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Divider Slide">
    <p:spTree>
      <p:nvGrpSpPr>
        <p:cNvPr id="1" name=""/>
        <p:cNvGrpSpPr/>
        <p:nvPr/>
      </p:nvGrpSpPr>
      <p:grpSpPr>
        <a:xfrm>
          <a:off x="0" y="0"/>
          <a:ext cx="0" cy="0"/>
          <a:chOff x="0" y="0"/>
          <a:chExt cx="0" cy="0"/>
        </a:xfrm>
      </p:grpSpPr>
      <p:sp>
        <p:nvSpPr>
          <p:cNvPr id="3" name="Subtitle 2"/>
          <p:cNvSpPr>
            <a:spLocks noGrp="1"/>
          </p:cNvSpPr>
          <p:nvPr>
            <p:ph type="subTitle" idx="1"/>
          </p:nvPr>
        </p:nvSpPr>
        <p:spPr bwMode="gray">
          <a:xfrm>
            <a:off x="2453217" y="4067176"/>
            <a:ext cx="7366000" cy="276999"/>
          </a:xfrm>
          <a:noFill/>
          <a:ln w="9525">
            <a:noFill/>
            <a:miter lim="800000"/>
            <a:headEnd/>
            <a:tailEnd/>
          </a:ln>
        </p:spPr>
        <p:txBody>
          <a:bodyPr anchor="b"/>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a:solidFill>
                  <a:schemeClr val="tx2"/>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9" name="Title 8"/>
          <p:cNvSpPr>
            <a:spLocks noGrp="1"/>
          </p:cNvSpPr>
          <p:nvPr>
            <p:ph type="title"/>
          </p:nvPr>
        </p:nvSpPr>
        <p:spPr bwMode="gray">
          <a:xfrm>
            <a:off x="2453219" y="2200275"/>
            <a:ext cx="7366000" cy="615553"/>
          </a:xfrm>
          <a:noFill/>
          <a:ln w="9525">
            <a:noFill/>
            <a:miter lim="800000"/>
            <a:headEnd/>
            <a:tailEnd/>
          </a:ln>
        </p:spPr>
        <p:txBody>
          <a:bodyPr/>
          <a:lstStyle>
            <a:lvl1pPr algn="l" defTabSz="914400"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smtClean="0"/>
              <a:t>Click to edit Master title style</a:t>
            </a:r>
            <a:endParaRPr lang="en-US" dirty="0"/>
          </a:p>
        </p:txBody>
      </p:sp>
      <p:pic>
        <p:nvPicPr>
          <p:cNvPr id="6" name="Picture 9" descr="ridge4.png"/>
          <p:cNvPicPr>
            <a:picLocks noChangeAspect="1"/>
          </p:cNvPicPr>
          <p:nvPr/>
        </p:nvPicPr>
        <p:blipFill>
          <a:blip r:embed="rId2"/>
          <a:srcRect/>
          <a:stretch>
            <a:fillRect/>
          </a:stretch>
        </p:blipFill>
        <p:spPr bwMode="ltGray">
          <a:xfrm>
            <a:off x="2117" y="1"/>
            <a:ext cx="3929163" cy="1071483"/>
          </a:xfrm>
          <a:prstGeom prst="rect">
            <a:avLst/>
          </a:prstGeom>
          <a:noFill/>
          <a:ln w="9525">
            <a:noFill/>
            <a:miter lim="800000"/>
            <a:headEnd/>
            <a:tailEnd/>
          </a:ln>
        </p:spPr>
      </p:pic>
      <p:pic>
        <p:nvPicPr>
          <p:cNvPr id="7" name="Picture 11" descr="Mahindra Logo.png"/>
          <p:cNvPicPr>
            <a:picLocks noChangeAspect="1"/>
          </p:cNvPicPr>
          <p:nvPr/>
        </p:nvPicPr>
        <p:blipFill>
          <a:blip r:embed="rId3"/>
          <a:srcRect/>
          <a:stretch>
            <a:fillRect/>
          </a:stretch>
        </p:blipFill>
        <p:spPr bwMode="gray">
          <a:xfrm>
            <a:off x="9395012" y="467287"/>
            <a:ext cx="1960277" cy="406319"/>
          </a:xfrm>
          <a:prstGeom prst="rect">
            <a:avLst/>
          </a:prstGeom>
          <a:noFill/>
          <a:ln w="9525">
            <a:noFill/>
            <a:miter lim="800000"/>
            <a:headEnd/>
            <a:tailEnd/>
          </a:ln>
        </p:spPr>
      </p:pic>
    </p:spTree>
    <p:extLst>
      <p:ext uri="{BB962C8B-B14F-4D97-AF65-F5344CB8AC3E}">
        <p14:creationId xmlns:p14="http://schemas.microsoft.com/office/powerpoint/2010/main" val="23903978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Divider Slide 2">
    <p:spTree>
      <p:nvGrpSpPr>
        <p:cNvPr id="1" name=""/>
        <p:cNvGrpSpPr/>
        <p:nvPr/>
      </p:nvGrpSpPr>
      <p:grpSpPr>
        <a:xfrm>
          <a:off x="0" y="0"/>
          <a:ext cx="0" cy="0"/>
          <a:chOff x="0" y="0"/>
          <a:chExt cx="0" cy="0"/>
        </a:xfrm>
      </p:grpSpPr>
      <p:pic>
        <p:nvPicPr>
          <p:cNvPr id="5" name="Picture 9" descr="ridge4.png"/>
          <p:cNvPicPr>
            <a:picLocks noChangeAspect="1"/>
          </p:cNvPicPr>
          <p:nvPr/>
        </p:nvPicPr>
        <p:blipFill>
          <a:blip r:embed="rId2"/>
          <a:srcRect/>
          <a:stretch>
            <a:fillRect/>
          </a:stretch>
        </p:blipFill>
        <p:spPr bwMode="ltGray">
          <a:xfrm>
            <a:off x="2117" y="0"/>
            <a:ext cx="5291667" cy="1443038"/>
          </a:xfrm>
          <a:prstGeom prst="rect">
            <a:avLst/>
          </a:prstGeom>
          <a:noFill/>
          <a:ln w="9525">
            <a:noFill/>
            <a:miter lim="800000"/>
            <a:headEnd/>
            <a:tailEnd/>
          </a:ln>
        </p:spPr>
      </p:pic>
      <p:pic>
        <p:nvPicPr>
          <p:cNvPr id="6" name="Picture 10" descr="Mahindra Logo.png"/>
          <p:cNvPicPr>
            <a:picLocks noChangeAspect="1"/>
          </p:cNvPicPr>
          <p:nvPr/>
        </p:nvPicPr>
        <p:blipFill>
          <a:blip r:embed="rId3"/>
          <a:srcRect/>
          <a:stretch>
            <a:fillRect/>
          </a:stretch>
        </p:blipFill>
        <p:spPr bwMode="gray">
          <a:xfrm>
            <a:off x="8439151" y="476251"/>
            <a:ext cx="3170767" cy="657225"/>
          </a:xfrm>
          <a:prstGeom prst="rect">
            <a:avLst/>
          </a:prstGeom>
          <a:noFill/>
          <a:ln w="9525">
            <a:noFill/>
            <a:miter lim="800000"/>
            <a:headEnd/>
            <a:tailEnd/>
          </a:ln>
        </p:spPr>
      </p:pic>
      <p:sp>
        <p:nvSpPr>
          <p:cNvPr id="12" name="Picture Placeholder 22"/>
          <p:cNvSpPr>
            <a:spLocks noGrp="1"/>
          </p:cNvSpPr>
          <p:nvPr>
            <p:ph type="pic" sz="quarter" idx="13"/>
          </p:nvPr>
        </p:nvSpPr>
        <p:spPr bwMode="gray">
          <a:xfrm>
            <a:off x="641351" y="1971675"/>
            <a:ext cx="5469467" cy="4175125"/>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p>
        </p:txBody>
      </p:sp>
      <p:sp>
        <p:nvSpPr>
          <p:cNvPr id="22" name="Subtitle 2"/>
          <p:cNvSpPr>
            <a:spLocks noGrp="1"/>
          </p:cNvSpPr>
          <p:nvPr>
            <p:ph type="subTitle" idx="1"/>
          </p:nvPr>
        </p:nvSpPr>
        <p:spPr bwMode="gray">
          <a:xfrm>
            <a:off x="6568017" y="4295776"/>
            <a:ext cx="5041899" cy="276999"/>
          </a:xfrm>
          <a:noFill/>
          <a:ln w="9525">
            <a:noFill/>
            <a:miter lim="800000"/>
            <a:headEnd/>
            <a:tailEnd/>
          </a:ln>
        </p:spPr>
        <p:txBody>
          <a:bodyPr anchor="b"/>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a:solidFill>
                  <a:schemeClr val="tx2"/>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3" name="Title 8"/>
          <p:cNvSpPr>
            <a:spLocks noGrp="1"/>
          </p:cNvSpPr>
          <p:nvPr>
            <p:ph type="title"/>
          </p:nvPr>
        </p:nvSpPr>
        <p:spPr bwMode="gray">
          <a:xfrm>
            <a:off x="6568019" y="1971676"/>
            <a:ext cx="5041899" cy="1231106"/>
          </a:xfrm>
          <a:noFill/>
          <a:ln w="9525">
            <a:noFill/>
            <a:miter lim="800000"/>
            <a:headEnd/>
            <a:tailEnd/>
          </a:ln>
        </p:spPr>
        <p:txBody>
          <a:bodyPr/>
          <a:lstStyle>
            <a:lvl1pPr algn="l" defTabSz="914400"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8432065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ontent 2">
    <p:spTree>
      <p:nvGrpSpPr>
        <p:cNvPr id="1" name=""/>
        <p:cNvGrpSpPr/>
        <p:nvPr/>
      </p:nvGrpSpPr>
      <p:grpSpPr>
        <a:xfrm>
          <a:off x="0" y="0"/>
          <a:ext cx="0" cy="0"/>
          <a:chOff x="0" y="0"/>
          <a:chExt cx="0" cy="0"/>
        </a:xfrm>
      </p:grpSpPr>
      <p:cxnSp>
        <p:nvCxnSpPr>
          <p:cNvPr id="8" name="Straight Connector 7"/>
          <p:cNvCxnSpPr/>
          <p:nvPr/>
        </p:nvCxnSpPr>
        <p:spPr bwMode="gray">
          <a:xfrm>
            <a:off x="641351" y="2344739"/>
            <a:ext cx="5209116"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gray">
          <a:xfrm>
            <a:off x="6364818" y="2344739"/>
            <a:ext cx="5209116"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 name="Text Placeholder 4"/>
          <p:cNvSpPr>
            <a:spLocks noGrp="1"/>
          </p:cNvSpPr>
          <p:nvPr>
            <p:ph type="body" sz="quarter" idx="10"/>
          </p:nvPr>
        </p:nvSpPr>
        <p:spPr bwMode="gray">
          <a:xfrm>
            <a:off x="641351" y="2466976"/>
            <a:ext cx="5245100"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ext Placeholder 4"/>
          <p:cNvSpPr>
            <a:spLocks noGrp="1"/>
          </p:cNvSpPr>
          <p:nvPr>
            <p:ph type="body" sz="quarter" idx="11"/>
          </p:nvPr>
        </p:nvSpPr>
        <p:spPr bwMode="gray">
          <a:xfrm>
            <a:off x="6364818" y="2466976"/>
            <a:ext cx="5245100"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ext Placeholder 4"/>
          <p:cNvSpPr>
            <a:spLocks noGrp="1"/>
          </p:cNvSpPr>
          <p:nvPr>
            <p:ph type="body" sz="quarter" idx="12"/>
          </p:nvPr>
        </p:nvSpPr>
        <p:spPr bwMode="gray">
          <a:xfrm>
            <a:off x="641351" y="1971676"/>
            <a:ext cx="5245100" cy="286161"/>
          </a:xfrm>
          <a:noFill/>
          <a:ln>
            <a:noFill/>
          </a:ln>
        </p:spPr>
        <p:txBody>
          <a:bodyPr anchor="b"/>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6" name="Text Placeholder 4"/>
          <p:cNvSpPr>
            <a:spLocks noGrp="1"/>
          </p:cNvSpPr>
          <p:nvPr>
            <p:ph type="body" sz="quarter" idx="13"/>
          </p:nvPr>
        </p:nvSpPr>
        <p:spPr bwMode="gray">
          <a:xfrm>
            <a:off x="6364818" y="1971676"/>
            <a:ext cx="5245100" cy="286161"/>
          </a:xfrm>
          <a:noFill/>
          <a:ln>
            <a:noFill/>
          </a:ln>
        </p:spPr>
        <p:txBody>
          <a:bodyPr anchor="b"/>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10" name="Title 1"/>
          <p:cNvSpPr>
            <a:spLocks noGrp="1"/>
          </p:cNvSpPr>
          <p:nvPr>
            <p:ph type="title"/>
          </p:nvPr>
        </p:nvSpPr>
        <p:spPr bwMode="gray">
          <a:xfrm>
            <a:off x="641350" y="727075"/>
            <a:ext cx="1096856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15" name="Text Placeholder 41"/>
          <p:cNvSpPr>
            <a:spLocks noGrp="1"/>
          </p:cNvSpPr>
          <p:nvPr>
            <p:ph type="body" sz="quarter" idx="14"/>
          </p:nvPr>
        </p:nvSpPr>
        <p:spPr bwMode="gray">
          <a:xfrm>
            <a:off x="641349" y="1270453"/>
            <a:ext cx="10966451"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34421183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7" descr="Ridge.pdf"/>
          <p:cNvPicPr>
            <a:picLocks noChangeAspect="1"/>
          </p:cNvPicPr>
          <p:nvPr/>
        </p:nvPicPr>
        <p:blipFill>
          <a:blip r:embed="rId38"/>
          <a:srcRect/>
          <a:stretch>
            <a:fillRect/>
          </a:stretch>
        </p:blipFill>
        <p:spPr bwMode="ltGray">
          <a:xfrm>
            <a:off x="1" y="1"/>
            <a:ext cx="2545976" cy="694357"/>
          </a:xfrm>
          <a:prstGeom prst="rect">
            <a:avLst/>
          </a:prstGeom>
          <a:noFill/>
          <a:ln w="9525">
            <a:noFill/>
            <a:miter lim="800000"/>
            <a:headEnd/>
            <a:tailEnd/>
          </a:ln>
        </p:spPr>
      </p:pic>
      <p:sp>
        <p:nvSpPr>
          <p:cNvPr id="1027" name="Title Placeholder 1"/>
          <p:cNvSpPr>
            <a:spLocks noGrp="1"/>
          </p:cNvSpPr>
          <p:nvPr>
            <p:ph type="title"/>
          </p:nvPr>
        </p:nvSpPr>
        <p:spPr bwMode="auto">
          <a:xfrm>
            <a:off x="624418" y="711201"/>
            <a:ext cx="10949516" cy="492125"/>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smtClean="0"/>
              <a:t>Click to edit Master title style</a:t>
            </a:r>
          </a:p>
        </p:txBody>
      </p:sp>
      <p:sp>
        <p:nvSpPr>
          <p:cNvPr id="3" name="Text Placeholder 2"/>
          <p:cNvSpPr>
            <a:spLocks noGrp="1"/>
          </p:cNvSpPr>
          <p:nvPr>
            <p:ph type="body" idx="1"/>
          </p:nvPr>
        </p:nvSpPr>
        <p:spPr>
          <a:xfrm>
            <a:off x="641351" y="1971676"/>
            <a:ext cx="10949516" cy="1477963"/>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dirty="0" smtClean="0"/>
              <a:t>Click to edit master text styles</a:t>
            </a:r>
          </a:p>
          <a:p>
            <a:pPr lvl="2"/>
            <a:r>
              <a:rPr lang="en-US" dirty="0" smtClean="0"/>
              <a:t>First level</a:t>
            </a:r>
          </a:p>
          <a:p>
            <a:pPr lvl="3"/>
            <a:r>
              <a:rPr lang="en-US" dirty="0" smtClean="0"/>
              <a:t>Second level</a:t>
            </a:r>
          </a:p>
          <a:p>
            <a:pPr lvl="4"/>
            <a:r>
              <a:rPr lang="en-US" dirty="0" smtClean="0"/>
              <a:t>Third level</a:t>
            </a:r>
          </a:p>
          <a:p>
            <a:pPr lvl="5"/>
            <a:r>
              <a:rPr lang="en-US" dirty="0" smtClean="0"/>
              <a:t>Fifth level</a:t>
            </a:r>
            <a:endParaRPr lang="en-US" dirty="0"/>
          </a:p>
        </p:txBody>
      </p:sp>
      <p:sp>
        <p:nvSpPr>
          <p:cNvPr id="7" name="TextBox 20"/>
          <p:cNvSpPr txBox="1">
            <a:spLocks noChangeArrowheads="1"/>
          </p:cNvSpPr>
          <p:nvPr/>
        </p:nvSpPr>
        <p:spPr bwMode="gray">
          <a:xfrm>
            <a:off x="641351" y="6629401"/>
            <a:ext cx="2431756" cy="123111"/>
          </a:xfrm>
          <a:prstGeom prst="rect">
            <a:avLst/>
          </a:prstGeom>
          <a:noFill/>
          <a:ln w="9525">
            <a:noFill/>
            <a:miter lim="800000"/>
            <a:headEnd/>
            <a:tailEnd/>
          </a:ln>
        </p:spPr>
        <p:txBody>
          <a:bodyPr wrap="none" lIns="0" tIns="0" rIns="0" bIns="0">
            <a:spAutoFit/>
          </a:bodyPr>
          <a:lstStyle/>
          <a:p>
            <a:pPr fontAlgn="auto">
              <a:spcBef>
                <a:spcPts val="0"/>
              </a:spcBef>
              <a:spcAft>
                <a:spcPts val="0"/>
              </a:spcAft>
              <a:defRPr/>
            </a:pPr>
            <a:r>
              <a:rPr lang="en-US" sz="800" dirty="0">
                <a:solidFill>
                  <a:schemeClr val="tx2"/>
                </a:solidFill>
                <a:latin typeface="Arial" pitchFamily="34" charset="0"/>
                <a:cs typeface="Arial" pitchFamily="34" charset="0"/>
              </a:rPr>
              <a:t>Copyright © </a:t>
            </a:r>
            <a:r>
              <a:rPr lang="en-US" sz="800" dirty="0" smtClean="0">
                <a:solidFill>
                  <a:schemeClr val="tx2"/>
                </a:solidFill>
                <a:latin typeface="Arial" pitchFamily="34" charset="0"/>
                <a:cs typeface="Arial" pitchFamily="34" charset="0"/>
              </a:rPr>
              <a:t>2017 </a:t>
            </a:r>
            <a:r>
              <a:rPr lang="en-US" sz="800" dirty="0">
                <a:solidFill>
                  <a:schemeClr val="tx2"/>
                </a:solidFill>
                <a:latin typeface="Arial" pitchFamily="34" charset="0"/>
                <a:cs typeface="Arial" pitchFamily="34" charset="0"/>
              </a:rPr>
              <a:t>Tech Mahindra. All rights reserved.</a:t>
            </a:r>
          </a:p>
        </p:txBody>
      </p:sp>
    </p:spTree>
    <p:extLst>
      <p:ext uri="{BB962C8B-B14F-4D97-AF65-F5344CB8AC3E}">
        <p14:creationId xmlns:p14="http://schemas.microsoft.com/office/powerpoint/2010/main" val="21866643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 id="2147483696" r:id="rId36"/>
  </p:sldLayoutIdLst>
  <p:txStyles>
    <p:titleStyle>
      <a:lvl1pPr algn="l" rtl="0" eaLnBrk="1" fontAlgn="base" hangingPunct="1">
        <a:spcBef>
          <a:spcPct val="0"/>
        </a:spcBef>
        <a:spcAft>
          <a:spcPct val="0"/>
        </a:spcAft>
        <a:defRPr lang="en-US" sz="3200" b="1" kern="1200" dirty="0">
          <a:solidFill>
            <a:schemeClr val="tx2"/>
          </a:solidFill>
          <a:latin typeface="Arial" pitchFamily="34" charset="0"/>
          <a:ea typeface="+mj-ea"/>
          <a:cs typeface="Arial" pitchFamily="34" charset="0"/>
        </a:defRPr>
      </a:lvl1pPr>
      <a:lvl2pPr algn="l" rtl="0" eaLnBrk="1" fontAlgn="base" hangingPunct="1">
        <a:spcBef>
          <a:spcPct val="0"/>
        </a:spcBef>
        <a:spcAft>
          <a:spcPct val="0"/>
        </a:spcAft>
        <a:defRPr sz="3200" b="1">
          <a:solidFill>
            <a:schemeClr val="tx2"/>
          </a:solidFill>
          <a:latin typeface="Arial" charset="0"/>
          <a:cs typeface="Arial" charset="0"/>
        </a:defRPr>
      </a:lvl2pPr>
      <a:lvl3pPr algn="l" rtl="0" eaLnBrk="1" fontAlgn="base" hangingPunct="1">
        <a:spcBef>
          <a:spcPct val="0"/>
        </a:spcBef>
        <a:spcAft>
          <a:spcPct val="0"/>
        </a:spcAft>
        <a:defRPr sz="3200" b="1">
          <a:solidFill>
            <a:schemeClr val="tx2"/>
          </a:solidFill>
          <a:latin typeface="Arial" charset="0"/>
          <a:cs typeface="Arial" charset="0"/>
        </a:defRPr>
      </a:lvl3pPr>
      <a:lvl4pPr algn="l" rtl="0" eaLnBrk="1" fontAlgn="base" hangingPunct="1">
        <a:spcBef>
          <a:spcPct val="0"/>
        </a:spcBef>
        <a:spcAft>
          <a:spcPct val="0"/>
        </a:spcAft>
        <a:defRPr sz="3200" b="1">
          <a:solidFill>
            <a:schemeClr val="tx2"/>
          </a:solidFill>
          <a:latin typeface="Arial" charset="0"/>
          <a:cs typeface="Arial" charset="0"/>
        </a:defRPr>
      </a:lvl4pPr>
      <a:lvl5pPr algn="l" rtl="0" eaLnBrk="1" fontAlgn="base" hangingPunct="1">
        <a:spcBef>
          <a:spcPct val="0"/>
        </a:spcBef>
        <a:spcAft>
          <a:spcPct val="0"/>
        </a:spcAft>
        <a:defRPr sz="3200" b="1">
          <a:solidFill>
            <a:schemeClr val="tx2"/>
          </a:solidFill>
          <a:latin typeface="Arial" charset="0"/>
          <a:cs typeface="Arial" charset="0"/>
        </a:defRPr>
      </a:lvl5pPr>
      <a:lvl6pPr marL="457200" algn="l" rtl="0" eaLnBrk="1" fontAlgn="base" hangingPunct="1">
        <a:spcBef>
          <a:spcPct val="0"/>
        </a:spcBef>
        <a:spcAft>
          <a:spcPct val="0"/>
        </a:spcAft>
        <a:defRPr sz="3200" b="1">
          <a:solidFill>
            <a:schemeClr val="tx2"/>
          </a:solidFill>
          <a:latin typeface="Arial" charset="0"/>
          <a:cs typeface="Arial" charset="0"/>
        </a:defRPr>
      </a:lvl6pPr>
      <a:lvl7pPr marL="914400" algn="l" rtl="0" eaLnBrk="1" fontAlgn="base" hangingPunct="1">
        <a:spcBef>
          <a:spcPct val="0"/>
        </a:spcBef>
        <a:spcAft>
          <a:spcPct val="0"/>
        </a:spcAft>
        <a:defRPr sz="3200" b="1">
          <a:solidFill>
            <a:schemeClr val="tx2"/>
          </a:solidFill>
          <a:latin typeface="Arial" charset="0"/>
          <a:cs typeface="Arial" charset="0"/>
        </a:defRPr>
      </a:lvl7pPr>
      <a:lvl8pPr marL="1371600" algn="l" rtl="0" eaLnBrk="1" fontAlgn="base" hangingPunct="1">
        <a:spcBef>
          <a:spcPct val="0"/>
        </a:spcBef>
        <a:spcAft>
          <a:spcPct val="0"/>
        </a:spcAft>
        <a:defRPr sz="3200" b="1">
          <a:solidFill>
            <a:schemeClr val="tx2"/>
          </a:solidFill>
          <a:latin typeface="Arial" charset="0"/>
          <a:cs typeface="Arial" charset="0"/>
        </a:defRPr>
      </a:lvl8pPr>
      <a:lvl9pPr marL="1828800" algn="l" rtl="0" eaLnBrk="1" fontAlgn="base" hangingPunct="1">
        <a:spcBef>
          <a:spcPct val="0"/>
        </a:spcBef>
        <a:spcAft>
          <a:spcPct val="0"/>
        </a:spcAft>
        <a:defRPr sz="3200" b="1">
          <a:solidFill>
            <a:schemeClr val="tx2"/>
          </a:solidFill>
          <a:latin typeface="Arial" charset="0"/>
          <a:cs typeface="Arial" charset="0"/>
        </a:defRPr>
      </a:lvl9pPr>
    </p:titleStyle>
    <p:bodyStyle>
      <a:lvl1pPr marL="290513" indent="-290513" algn="l" rtl="0" eaLnBrk="1" fontAlgn="base" hangingPunct="1">
        <a:spcBef>
          <a:spcPct val="0"/>
        </a:spcBef>
        <a:spcAft>
          <a:spcPct val="0"/>
        </a:spcAft>
        <a:buClr>
          <a:schemeClr val="bg2"/>
        </a:buClr>
        <a:buSzPct val="120000"/>
        <a:buFont typeface="Wingdings" pitchFamily="2" charset="2"/>
        <a:buChar char="§"/>
        <a:defRPr lang="en-US" kern="1200" dirty="0">
          <a:solidFill>
            <a:schemeClr val="tx1"/>
          </a:solidFill>
          <a:latin typeface="Arial" pitchFamily="34" charset="0"/>
          <a:ea typeface="+mn-ea"/>
          <a:cs typeface="Arial" pitchFamily="34" charset="0"/>
        </a:defRPr>
      </a:lvl1pPr>
      <a:lvl2pPr marL="285750" indent="-285750" algn="l" rtl="0" eaLnBrk="1" fontAlgn="base" hangingPunct="1">
        <a:spcBef>
          <a:spcPct val="0"/>
        </a:spcBef>
        <a:spcAft>
          <a:spcPct val="0"/>
        </a:spcAft>
        <a:buClr>
          <a:schemeClr val="bg2"/>
        </a:buClr>
        <a:buSzPct val="100000"/>
        <a:buFont typeface="Wingdings" pitchFamily="2" charset="2"/>
        <a:buChar char="§"/>
        <a:defRPr lang="en-US" kern="1200" dirty="0">
          <a:solidFill>
            <a:schemeClr val="tx1"/>
          </a:solidFill>
          <a:latin typeface="+mn-lt"/>
          <a:ea typeface="+mn-ea"/>
          <a:cs typeface="Arial" charset="0"/>
        </a:defRPr>
      </a:lvl2pPr>
      <a:lvl3pPr marL="571500" indent="-279400" algn="l" rtl="0" eaLnBrk="1" fontAlgn="base" hangingPunct="1">
        <a:spcBef>
          <a:spcPct val="0"/>
        </a:spcBef>
        <a:spcAft>
          <a:spcPct val="0"/>
        </a:spcAft>
        <a:buClr>
          <a:schemeClr val="bg2"/>
        </a:buClr>
        <a:buSzPct val="90000"/>
        <a:buFont typeface="Arial" charset="0"/>
        <a:buChar char="–"/>
        <a:defRPr lang="en-US" kern="1200" dirty="0">
          <a:solidFill>
            <a:schemeClr val="tx1"/>
          </a:solidFill>
          <a:latin typeface="Arial" pitchFamily="34" charset="0"/>
          <a:ea typeface="+mn-ea"/>
          <a:cs typeface="Arial" pitchFamily="34" charset="0"/>
        </a:defRPr>
      </a:lvl3pPr>
      <a:lvl4pPr marL="850900" indent="-279400" algn="l" rtl="0" eaLnBrk="1" fontAlgn="base" hangingPunct="1">
        <a:spcBef>
          <a:spcPct val="0"/>
        </a:spcBef>
        <a:spcAft>
          <a:spcPct val="0"/>
        </a:spcAft>
        <a:buClr>
          <a:schemeClr val="bg2"/>
        </a:buClr>
        <a:buSzPct val="80000"/>
        <a:buFont typeface="Wingdings" pitchFamily="2" charset="2"/>
        <a:buChar char="§"/>
        <a:defRPr lang="en-US" kern="1200" dirty="0">
          <a:solidFill>
            <a:schemeClr val="tx1"/>
          </a:solidFill>
          <a:latin typeface="Arial" pitchFamily="34" charset="0"/>
          <a:ea typeface="+mn-ea"/>
          <a:cs typeface="Arial" charset="0"/>
        </a:defRPr>
      </a:lvl4pPr>
      <a:lvl5pPr marL="1136650" indent="-285750" algn="l" defTabSz="933450" rtl="0" eaLnBrk="1" fontAlgn="base" hangingPunct="1">
        <a:spcBef>
          <a:spcPct val="0"/>
        </a:spcBef>
        <a:spcAft>
          <a:spcPct val="0"/>
        </a:spcAft>
        <a:buClr>
          <a:schemeClr val="bg2"/>
        </a:buClr>
        <a:buSzPct val="70000"/>
        <a:buFont typeface="Arial" charset="0"/>
        <a:buChar char="–"/>
        <a:defRPr lang="en-US" kern="1200" dirty="0">
          <a:solidFill>
            <a:schemeClr val="tx1"/>
          </a:solidFill>
          <a:latin typeface="Arial" pitchFamily="34" charset="0"/>
          <a:ea typeface="+mn-ea"/>
          <a:cs typeface="Arial" charset="0"/>
        </a:defRPr>
      </a:lvl5pPr>
      <a:lvl6pPr marL="1371600" indent="-241300" algn="l" defTabSz="914400" rtl="0" eaLnBrk="1" latinLnBrk="0" hangingPunct="1">
        <a:spcBef>
          <a:spcPct val="20000"/>
        </a:spcBef>
        <a:buClr>
          <a:schemeClr val="bg2"/>
        </a:buClr>
        <a:buSzPct val="60000"/>
        <a:buFont typeface="Wingdings" pitchFamily="2" charset="2"/>
        <a:buChar char="§"/>
        <a:defRPr sz="2000" kern="1200">
          <a:solidFill>
            <a:schemeClr val="tx1"/>
          </a:solidFill>
          <a:latin typeface="Arial" pitchFamily="34" charset="0"/>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Azure Web Apps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4008763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Text Placeholder 2"/>
          <p:cNvSpPr>
            <a:spLocks noGrp="1"/>
          </p:cNvSpPr>
          <p:nvPr>
            <p:ph type="body" sz="quarter" idx="10"/>
          </p:nvPr>
        </p:nvSpPr>
        <p:spPr/>
        <p:txBody>
          <a:bodyPr/>
          <a:lstStyle/>
          <a:p>
            <a:r>
              <a:rPr lang="en-US" sz="2400" b="0" i="0" kern="1200" baseline="0" dirty="0" smtClean="0">
                <a:solidFill>
                  <a:schemeClr val="tx1"/>
                </a:solidFill>
                <a:effectLst/>
                <a:latin typeface="Arial" pitchFamily="34" charset="0"/>
                <a:ea typeface="+mn-ea"/>
                <a:cs typeface="Arial" pitchFamily="34" charset="0"/>
              </a:rPr>
              <a:t>Similar to other dedicated tiers, three VM sizes are available for this tier:</a:t>
            </a:r>
          </a:p>
          <a:p>
            <a:pPr lvl="2"/>
            <a:r>
              <a:rPr lang="en-US" sz="2400" b="0" i="0" kern="1200" baseline="0" dirty="0" smtClean="0">
                <a:solidFill>
                  <a:schemeClr val="tx1"/>
                </a:solidFill>
                <a:effectLst/>
                <a:latin typeface="Arial" pitchFamily="34" charset="0"/>
                <a:ea typeface="+mn-ea"/>
                <a:cs typeface="Arial" pitchFamily="34" charset="0"/>
              </a:rPr>
              <a:t>Small (one CPU core, 3.5 </a:t>
            </a:r>
            <a:r>
              <a:rPr lang="en-US" sz="2400" b="0" i="0" kern="1200" baseline="0" dirty="0" err="1" smtClean="0">
                <a:solidFill>
                  <a:schemeClr val="tx1"/>
                </a:solidFill>
                <a:effectLst/>
                <a:latin typeface="Arial" pitchFamily="34" charset="0"/>
                <a:ea typeface="+mn-ea"/>
                <a:cs typeface="Arial" pitchFamily="34" charset="0"/>
              </a:rPr>
              <a:t>GiB</a:t>
            </a:r>
            <a:r>
              <a:rPr lang="en-US" sz="2400" b="0" i="0" kern="1200" baseline="0" dirty="0" smtClean="0">
                <a:solidFill>
                  <a:schemeClr val="tx1"/>
                </a:solidFill>
                <a:effectLst/>
                <a:latin typeface="Arial" pitchFamily="34" charset="0"/>
                <a:ea typeface="+mn-ea"/>
                <a:cs typeface="Arial" pitchFamily="34" charset="0"/>
              </a:rPr>
              <a:t> of memory)</a:t>
            </a:r>
          </a:p>
          <a:p>
            <a:pPr lvl="2"/>
            <a:r>
              <a:rPr lang="en-US" sz="2400" b="0" i="0" kern="1200" baseline="0" dirty="0" smtClean="0">
                <a:solidFill>
                  <a:schemeClr val="tx1"/>
                </a:solidFill>
                <a:effectLst/>
                <a:latin typeface="Arial" pitchFamily="34" charset="0"/>
                <a:ea typeface="+mn-ea"/>
                <a:cs typeface="Arial" pitchFamily="34" charset="0"/>
              </a:rPr>
              <a:t>Medium (two CPU cores, 7 </a:t>
            </a:r>
            <a:r>
              <a:rPr lang="en-US" sz="2400" b="0" i="0" kern="1200" baseline="0" dirty="0" err="1" smtClean="0">
                <a:solidFill>
                  <a:schemeClr val="tx1"/>
                </a:solidFill>
                <a:effectLst/>
                <a:latin typeface="Arial" pitchFamily="34" charset="0"/>
                <a:ea typeface="+mn-ea"/>
                <a:cs typeface="Arial" pitchFamily="34" charset="0"/>
              </a:rPr>
              <a:t>GiB</a:t>
            </a:r>
            <a:r>
              <a:rPr lang="en-US" sz="2400" b="0" i="0" kern="1200" baseline="0" dirty="0" smtClean="0">
                <a:solidFill>
                  <a:schemeClr val="tx1"/>
                </a:solidFill>
                <a:effectLst/>
                <a:latin typeface="Arial" pitchFamily="34" charset="0"/>
                <a:ea typeface="+mn-ea"/>
                <a:cs typeface="Arial" pitchFamily="34" charset="0"/>
              </a:rPr>
              <a:t> of memory)</a:t>
            </a:r>
          </a:p>
          <a:p>
            <a:pPr lvl="2"/>
            <a:r>
              <a:rPr lang="en-US" sz="2400" b="0" i="0" kern="1200" baseline="0" dirty="0" smtClean="0">
                <a:solidFill>
                  <a:schemeClr val="tx1"/>
                </a:solidFill>
                <a:effectLst/>
                <a:latin typeface="Arial" pitchFamily="34" charset="0"/>
                <a:ea typeface="+mn-ea"/>
                <a:cs typeface="Arial" pitchFamily="34" charset="0"/>
              </a:rPr>
              <a:t>Large (four CPU cores, 14 </a:t>
            </a:r>
            <a:r>
              <a:rPr lang="en-US" sz="2400" b="0" i="0" kern="1200" baseline="0" dirty="0" err="1" smtClean="0">
                <a:solidFill>
                  <a:schemeClr val="tx1"/>
                </a:solidFill>
                <a:effectLst/>
                <a:latin typeface="Arial" pitchFamily="34" charset="0"/>
                <a:ea typeface="+mn-ea"/>
                <a:cs typeface="Arial" pitchFamily="34" charset="0"/>
              </a:rPr>
              <a:t>GiB</a:t>
            </a:r>
            <a:r>
              <a:rPr lang="en-US" sz="2400" b="0" i="0" kern="1200" baseline="0" dirty="0" smtClean="0">
                <a:solidFill>
                  <a:schemeClr val="tx1"/>
                </a:solidFill>
                <a:effectLst/>
                <a:latin typeface="Arial" pitchFamily="34" charset="0"/>
                <a:ea typeface="+mn-ea"/>
                <a:cs typeface="Arial" pitchFamily="34" charset="0"/>
              </a:rPr>
              <a:t> of memory)</a:t>
            </a:r>
          </a:p>
        </p:txBody>
      </p:sp>
    </p:spTree>
    <p:extLst>
      <p:ext uri="{BB962C8B-B14F-4D97-AF65-F5344CB8AC3E}">
        <p14:creationId xmlns:p14="http://schemas.microsoft.com/office/powerpoint/2010/main" val="29629323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 Creating and deploying static HTML site</a:t>
            </a:r>
            <a:endParaRPr lang="en-US" dirty="0"/>
          </a:p>
        </p:txBody>
      </p:sp>
      <p:sp>
        <p:nvSpPr>
          <p:cNvPr id="3" name="Text Placeholder 2"/>
          <p:cNvSpPr>
            <a:spLocks noGrp="1"/>
          </p:cNvSpPr>
          <p:nvPr>
            <p:ph type="body" sz="quarter" idx="10"/>
          </p:nvPr>
        </p:nvSpPr>
        <p:spPr>
          <a:xfrm>
            <a:off x="641349" y="1971676"/>
            <a:ext cx="10966451" cy="2954655"/>
          </a:xfrm>
        </p:spPr>
        <p:txBody>
          <a:bodyPr/>
          <a:lstStyle/>
          <a:p>
            <a:pPr lvl="0"/>
            <a:r>
              <a:rPr lang="en-US" dirty="0" smtClean="0"/>
              <a:t>Prerequisites:</a:t>
            </a:r>
          </a:p>
          <a:p>
            <a:pPr lvl="2"/>
            <a:r>
              <a:rPr lang="en-US" dirty="0" smtClean="0"/>
              <a:t>Install </a:t>
            </a:r>
            <a:r>
              <a:rPr lang="en-US" dirty="0" err="1" smtClean="0"/>
              <a:t>Git</a:t>
            </a:r>
            <a:endParaRPr lang="en-US" dirty="0" smtClean="0"/>
          </a:p>
          <a:p>
            <a:pPr lvl="2"/>
            <a:r>
              <a:rPr lang="en-US" dirty="0" smtClean="0"/>
              <a:t>Install Azure PowerShell</a:t>
            </a:r>
          </a:p>
          <a:p>
            <a:pPr lvl="2"/>
            <a:endParaRPr lang="en-US" dirty="0" smtClean="0"/>
          </a:p>
        </p:txBody>
      </p:sp>
    </p:spTree>
    <p:extLst>
      <p:ext uri="{BB962C8B-B14F-4D97-AF65-F5344CB8AC3E}">
        <p14:creationId xmlns:p14="http://schemas.microsoft.com/office/powerpoint/2010/main" val="21713973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Create a static HTML website</a:t>
            </a:r>
            <a:endParaRPr lang="en-US" dirty="0"/>
          </a:p>
        </p:txBody>
      </p:sp>
      <p:sp>
        <p:nvSpPr>
          <p:cNvPr id="3" name="Text Placeholder 2"/>
          <p:cNvSpPr>
            <a:spLocks noGrp="1"/>
          </p:cNvSpPr>
          <p:nvPr>
            <p:ph type="body" sz="quarter" idx="10"/>
          </p:nvPr>
        </p:nvSpPr>
        <p:spPr>
          <a:xfrm>
            <a:off x="641349" y="1971676"/>
            <a:ext cx="10966451" cy="1046440"/>
          </a:xfrm>
        </p:spPr>
        <p:txBody>
          <a:bodyPr/>
          <a:lstStyle/>
          <a:p>
            <a:pPr lvl="0"/>
            <a:r>
              <a:rPr lang="en-US" dirty="0" smtClean="0"/>
              <a:t>Create new HTML project</a:t>
            </a:r>
            <a:r>
              <a:rPr lang="en-US" baseline="0" dirty="0" smtClean="0"/>
              <a:t> with CSS and JS files as required.</a:t>
            </a:r>
          </a:p>
          <a:p>
            <a:pPr lvl="1"/>
            <a:r>
              <a:rPr lang="en-US" dirty="0" smtClean="0"/>
              <a:t>In </a:t>
            </a:r>
            <a:r>
              <a:rPr lang="en-US" dirty="0" err="1" smtClean="0"/>
              <a:t>git</a:t>
            </a:r>
            <a:r>
              <a:rPr lang="en-US" baseline="0" dirty="0" smtClean="0"/>
              <a:t> bash, </a:t>
            </a:r>
            <a:r>
              <a:rPr lang="en-US" dirty="0" smtClean="0"/>
              <a:t>change to the directory that contains the sample code.</a:t>
            </a:r>
          </a:p>
          <a:p>
            <a:pPr marL="285750" lvl="2" indent="0">
              <a:buNone/>
            </a:pPr>
            <a:r>
              <a:rPr lang="en-US" sz="2000" b="1" dirty="0" smtClean="0">
                <a:solidFill>
                  <a:srgbClr val="0070C0"/>
                </a:solidFill>
                <a:latin typeface="Consolas" panose="020B0609020204030204" pitchFamily="49" charset="0"/>
              </a:rPr>
              <a:t>cd hello-world-project</a:t>
            </a:r>
            <a:endParaRPr lang="en-US" sz="2000" b="1" dirty="0"/>
          </a:p>
        </p:txBody>
      </p:sp>
    </p:spTree>
    <p:extLst>
      <p:ext uri="{BB962C8B-B14F-4D97-AF65-F5344CB8AC3E}">
        <p14:creationId xmlns:p14="http://schemas.microsoft.com/office/powerpoint/2010/main" val="16253401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Create a deployment user </a:t>
            </a:r>
            <a:endParaRPr lang="en-US" dirty="0"/>
          </a:p>
        </p:txBody>
      </p:sp>
      <p:sp>
        <p:nvSpPr>
          <p:cNvPr id="3" name="Text Placeholder 2"/>
          <p:cNvSpPr>
            <a:spLocks noGrp="1"/>
          </p:cNvSpPr>
          <p:nvPr>
            <p:ph type="body" sz="quarter" idx="10"/>
          </p:nvPr>
        </p:nvSpPr>
        <p:spPr>
          <a:xfrm>
            <a:off x="641349" y="1971676"/>
            <a:ext cx="10966451" cy="2893100"/>
          </a:xfrm>
        </p:spPr>
        <p:txBody>
          <a:bodyPr/>
          <a:lstStyle/>
          <a:p>
            <a:pPr lvl="0"/>
            <a:r>
              <a:rPr lang="en-US" dirty="0" smtClean="0"/>
              <a:t>A deployment user is required for deployment to a web app. The user name and password are account level. They are different from your Azure subscription credentials.</a:t>
            </a:r>
          </a:p>
          <a:p>
            <a:r>
              <a:rPr lang="en-US" dirty="0" smtClean="0"/>
              <a:t>In the following script, replace &lt;username&gt; and &lt;password&gt; with a new user name and password. The user name must be unique. </a:t>
            </a:r>
          </a:p>
          <a:p>
            <a:r>
              <a:rPr lang="en-US" dirty="0" smtClean="0"/>
              <a:t>The password must be at least eight characters long, with two of the following three elements: letters, numbers, symbols.</a:t>
            </a:r>
          </a:p>
          <a:p>
            <a:pPr marL="285750" lvl="2" indent="-4763">
              <a:buNone/>
            </a:pPr>
            <a:r>
              <a:rPr lang="en-US" sz="2000" b="1" dirty="0" err="1" smtClean="0">
                <a:solidFill>
                  <a:srgbClr val="0070C0"/>
                </a:solidFill>
                <a:latin typeface="Consolas" panose="020B0609020204030204" pitchFamily="49" charset="0"/>
              </a:rPr>
              <a:t>az</a:t>
            </a:r>
            <a:r>
              <a:rPr lang="en-US" sz="2000" b="1" dirty="0" smtClean="0">
                <a:solidFill>
                  <a:srgbClr val="0070C0"/>
                </a:solidFill>
                <a:latin typeface="Consolas" panose="020B0609020204030204" pitchFamily="49" charset="0"/>
              </a:rPr>
              <a:t> </a:t>
            </a:r>
            <a:r>
              <a:rPr lang="en-US" sz="2000" b="1" dirty="0" err="1" smtClean="0">
                <a:solidFill>
                  <a:srgbClr val="0070C0"/>
                </a:solidFill>
                <a:latin typeface="Consolas" panose="020B0609020204030204" pitchFamily="49" charset="0"/>
              </a:rPr>
              <a:t>webapp</a:t>
            </a:r>
            <a:r>
              <a:rPr lang="en-US" sz="2000" b="1" dirty="0" smtClean="0">
                <a:solidFill>
                  <a:srgbClr val="0070C0"/>
                </a:solidFill>
                <a:latin typeface="Consolas" panose="020B0609020204030204" pitchFamily="49" charset="0"/>
              </a:rPr>
              <a:t> deployment user set --user-name &lt;username&gt; --password &lt;password&gt;</a:t>
            </a:r>
            <a:endParaRPr lang="en-US" sz="2000" b="1" dirty="0">
              <a:solidFill>
                <a:srgbClr val="0070C0"/>
              </a:solidFill>
              <a:latin typeface="Consolas" panose="020B0609020204030204" pitchFamily="49" charset="0"/>
            </a:endParaRPr>
          </a:p>
        </p:txBody>
      </p:sp>
    </p:spTree>
    <p:extLst>
      <p:ext uri="{BB962C8B-B14F-4D97-AF65-F5344CB8AC3E}">
        <p14:creationId xmlns:p14="http://schemas.microsoft.com/office/powerpoint/2010/main" val="16335292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a deployment user</a:t>
            </a:r>
            <a:endParaRPr lang="en-US" dirty="0"/>
          </a:p>
        </p:txBody>
      </p:sp>
      <p:sp>
        <p:nvSpPr>
          <p:cNvPr id="3" name="Text Placeholder 2"/>
          <p:cNvSpPr>
            <a:spLocks noGrp="1"/>
          </p:cNvSpPr>
          <p:nvPr>
            <p:ph type="body" sz="quarter" idx="10"/>
          </p:nvPr>
        </p:nvSpPr>
        <p:spPr>
          <a:xfrm>
            <a:off x="641349" y="1971676"/>
            <a:ext cx="10966451" cy="2954655"/>
          </a:xfrm>
        </p:spPr>
        <p:txBody>
          <a:bodyPr/>
          <a:lstStyle/>
          <a:p>
            <a:r>
              <a:rPr lang="en-US" dirty="0" smtClean="0"/>
              <a:t>Note</a:t>
            </a:r>
          </a:p>
          <a:p>
            <a:pPr lvl="2"/>
            <a:r>
              <a:rPr lang="en-US" dirty="0" smtClean="0"/>
              <a:t>If you get a 'Conflict'. Details: 409 error, change the username. </a:t>
            </a:r>
          </a:p>
          <a:p>
            <a:pPr lvl="2"/>
            <a:r>
              <a:rPr lang="en-US" dirty="0" smtClean="0"/>
              <a:t>If you get a 'Bad Request'. Details: 400 error, use a stronger password.</a:t>
            </a:r>
          </a:p>
          <a:p>
            <a:pPr lvl="2"/>
            <a:r>
              <a:rPr lang="en-US" dirty="0" smtClean="0"/>
              <a:t>You create this deployment user only once; you can use it for all your Azure deployments.</a:t>
            </a:r>
          </a:p>
          <a:p>
            <a:pPr lvl="2"/>
            <a:r>
              <a:rPr lang="en-US" dirty="0" smtClean="0"/>
              <a:t>Record the user name and password. You need them to deploy the web app later.</a:t>
            </a:r>
          </a:p>
          <a:p>
            <a:endParaRPr lang="en-US" dirty="0" smtClean="0"/>
          </a:p>
        </p:txBody>
      </p:sp>
    </p:spTree>
    <p:extLst>
      <p:ext uri="{BB962C8B-B14F-4D97-AF65-F5344CB8AC3E}">
        <p14:creationId xmlns:p14="http://schemas.microsoft.com/office/powerpoint/2010/main" val="42338398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Create a resource group</a:t>
            </a:r>
            <a:endParaRPr lang="en-US" dirty="0"/>
          </a:p>
        </p:txBody>
      </p:sp>
      <p:sp>
        <p:nvSpPr>
          <p:cNvPr id="3" name="Text Placeholder 2"/>
          <p:cNvSpPr>
            <a:spLocks noGrp="1"/>
          </p:cNvSpPr>
          <p:nvPr>
            <p:ph type="body" sz="quarter" idx="10"/>
          </p:nvPr>
        </p:nvSpPr>
        <p:spPr>
          <a:xfrm>
            <a:off x="641349" y="1971676"/>
            <a:ext cx="10966451" cy="4062651"/>
          </a:xfrm>
        </p:spPr>
        <p:txBody>
          <a:bodyPr/>
          <a:lstStyle/>
          <a:p>
            <a:r>
              <a:rPr lang="en-US" dirty="0" smtClean="0"/>
              <a:t>In the Cloud Shell, create a resource group with the </a:t>
            </a:r>
            <a:r>
              <a:rPr lang="en-US" dirty="0" err="1" smtClean="0"/>
              <a:t>az</a:t>
            </a:r>
            <a:r>
              <a:rPr lang="en-US" dirty="0" smtClean="0"/>
              <a:t> group create command. </a:t>
            </a:r>
          </a:p>
          <a:p>
            <a:r>
              <a:rPr lang="en-US" dirty="0" smtClean="0"/>
              <a:t>A resource group is a logical container into which Azure resources like web apps, databases, and storage accounts are deployed and managed.</a:t>
            </a:r>
          </a:p>
          <a:p>
            <a:pPr marL="285750" lvl="2" indent="-4763">
              <a:buNone/>
            </a:pPr>
            <a:r>
              <a:rPr lang="en-US" sz="2000" b="1" dirty="0" err="1" smtClean="0">
                <a:solidFill>
                  <a:srgbClr val="0070C0"/>
                </a:solidFill>
                <a:latin typeface="Consolas" panose="020B0609020204030204" pitchFamily="49" charset="0"/>
              </a:rPr>
              <a:t>az</a:t>
            </a:r>
            <a:r>
              <a:rPr lang="en-US" sz="2000" b="1" dirty="0" smtClean="0">
                <a:solidFill>
                  <a:srgbClr val="0070C0"/>
                </a:solidFill>
                <a:latin typeface="Consolas" panose="020B0609020204030204" pitchFamily="49" charset="0"/>
              </a:rPr>
              <a:t> group create --name </a:t>
            </a:r>
            <a:r>
              <a:rPr lang="en-US" sz="2000" b="1" dirty="0" err="1" smtClean="0">
                <a:solidFill>
                  <a:srgbClr val="0070C0"/>
                </a:solidFill>
                <a:latin typeface="Consolas" panose="020B0609020204030204" pitchFamily="49" charset="0"/>
              </a:rPr>
              <a:t>myResourceGroup</a:t>
            </a:r>
            <a:r>
              <a:rPr lang="en-US" sz="2000" b="1" dirty="0" smtClean="0">
                <a:solidFill>
                  <a:srgbClr val="0070C0"/>
                </a:solidFill>
                <a:latin typeface="Consolas" panose="020B0609020204030204" pitchFamily="49" charset="0"/>
              </a:rPr>
              <a:t> --location "West Europe"</a:t>
            </a:r>
          </a:p>
          <a:p>
            <a:r>
              <a:rPr lang="en-US" dirty="0" smtClean="0"/>
              <a:t>Note: </a:t>
            </a:r>
          </a:p>
          <a:p>
            <a:pPr lvl="2"/>
            <a:r>
              <a:rPr lang="en-US" dirty="0" smtClean="0"/>
              <a:t>The above script creates a resource group named </a:t>
            </a:r>
            <a:r>
              <a:rPr lang="en-US" dirty="0" err="1" smtClean="0"/>
              <a:t>myResourceGroup</a:t>
            </a:r>
            <a:r>
              <a:rPr lang="en-US" dirty="0" smtClean="0"/>
              <a:t> in the West Europe location. </a:t>
            </a:r>
          </a:p>
          <a:p>
            <a:pPr lvl="2"/>
            <a:r>
              <a:rPr lang="en-US" dirty="0" smtClean="0"/>
              <a:t>To see all supported locations for App Service, run the </a:t>
            </a:r>
            <a:r>
              <a:rPr lang="en-US" dirty="0" err="1" smtClean="0"/>
              <a:t>az</a:t>
            </a:r>
            <a:r>
              <a:rPr lang="en-US" dirty="0" smtClean="0"/>
              <a:t> </a:t>
            </a:r>
            <a:r>
              <a:rPr lang="en-US" dirty="0" err="1" smtClean="0"/>
              <a:t>appservice</a:t>
            </a:r>
            <a:r>
              <a:rPr lang="en-US" dirty="0" smtClean="0"/>
              <a:t> list-locations command.</a:t>
            </a:r>
          </a:p>
          <a:p>
            <a:pPr lvl="2"/>
            <a:r>
              <a:rPr lang="en-US" dirty="0" smtClean="0"/>
              <a:t>You generally create your resource group and the resources in a region near you.</a:t>
            </a:r>
          </a:p>
        </p:txBody>
      </p:sp>
    </p:spTree>
    <p:extLst>
      <p:ext uri="{BB962C8B-B14F-4D97-AF65-F5344CB8AC3E}">
        <p14:creationId xmlns:p14="http://schemas.microsoft.com/office/powerpoint/2010/main" val="37162456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Create an Azure App Service plan</a:t>
            </a:r>
            <a:endParaRPr lang="en-US" dirty="0"/>
          </a:p>
        </p:txBody>
      </p:sp>
      <p:sp>
        <p:nvSpPr>
          <p:cNvPr id="3" name="Text Placeholder 2"/>
          <p:cNvSpPr>
            <a:spLocks noGrp="1"/>
          </p:cNvSpPr>
          <p:nvPr>
            <p:ph type="body" sz="quarter" idx="10"/>
          </p:nvPr>
        </p:nvSpPr>
        <p:spPr>
          <a:xfrm>
            <a:off x="641349" y="1971676"/>
            <a:ext cx="10966451" cy="4678204"/>
          </a:xfrm>
        </p:spPr>
        <p:txBody>
          <a:bodyPr/>
          <a:lstStyle/>
          <a:p>
            <a:r>
              <a:rPr lang="en-US" dirty="0" smtClean="0"/>
              <a:t>In the Cloud Shell, create an App Service plan with the </a:t>
            </a:r>
            <a:r>
              <a:rPr lang="en-US" dirty="0" err="1" smtClean="0"/>
              <a:t>az</a:t>
            </a:r>
            <a:r>
              <a:rPr lang="en-US" dirty="0" smtClean="0"/>
              <a:t> </a:t>
            </a:r>
            <a:r>
              <a:rPr lang="en-US" dirty="0" err="1" smtClean="0"/>
              <a:t>appservice</a:t>
            </a:r>
            <a:r>
              <a:rPr lang="en-US" dirty="0" smtClean="0"/>
              <a:t> plan create command. </a:t>
            </a:r>
          </a:p>
          <a:p>
            <a:r>
              <a:rPr lang="en-US" dirty="0" smtClean="0"/>
              <a:t>An App Service plan specifies the location, size, and features of the web server farm that hosts your app. App Service plans define:</a:t>
            </a:r>
          </a:p>
          <a:p>
            <a:pPr lvl="2"/>
            <a:r>
              <a:rPr lang="en-US" dirty="0" smtClean="0"/>
              <a:t>Region (for example: North Europe, East US, or Southeast Asia)</a:t>
            </a:r>
          </a:p>
          <a:p>
            <a:pPr lvl="2"/>
            <a:r>
              <a:rPr lang="en-US" dirty="0" smtClean="0"/>
              <a:t>Instance size (small, medium, or large)</a:t>
            </a:r>
          </a:p>
          <a:p>
            <a:pPr lvl="2"/>
            <a:r>
              <a:rPr lang="en-US" dirty="0" smtClean="0"/>
              <a:t>Scale count (1 to 20 instances)</a:t>
            </a:r>
          </a:p>
          <a:p>
            <a:pPr lvl="2"/>
            <a:r>
              <a:rPr lang="en-US" dirty="0" smtClean="0"/>
              <a:t>SKU (Free, Shared, Basic, Standard, or Premium)</a:t>
            </a:r>
          </a:p>
          <a:p>
            <a:r>
              <a:rPr lang="en-US" dirty="0" smtClean="0"/>
              <a:t>The following script creates an App Service plan named </a:t>
            </a:r>
            <a:r>
              <a:rPr lang="en-US" dirty="0" err="1" smtClean="0"/>
              <a:t>myAppServicePlan</a:t>
            </a:r>
            <a:r>
              <a:rPr lang="en-US" dirty="0" smtClean="0"/>
              <a:t> in the Free pricing tier</a:t>
            </a:r>
          </a:p>
          <a:p>
            <a:pPr marL="571500" lvl="3" indent="0">
              <a:buNone/>
            </a:pPr>
            <a:r>
              <a:rPr lang="en-US" sz="2000" b="1" dirty="0" err="1" smtClean="0">
                <a:solidFill>
                  <a:srgbClr val="0070C0"/>
                </a:solidFill>
                <a:latin typeface="Consolas" panose="020B0609020204030204" pitchFamily="49" charset="0"/>
              </a:rPr>
              <a:t>az</a:t>
            </a:r>
            <a:r>
              <a:rPr lang="en-US" sz="2000" b="1" dirty="0" smtClean="0">
                <a:solidFill>
                  <a:srgbClr val="0070C0"/>
                </a:solidFill>
                <a:latin typeface="Consolas" panose="020B0609020204030204" pitchFamily="49" charset="0"/>
              </a:rPr>
              <a:t> </a:t>
            </a:r>
            <a:r>
              <a:rPr lang="en-US" sz="2000" b="1" dirty="0" err="1" smtClean="0">
                <a:solidFill>
                  <a:srgbClr val="0070C0"/>
                </a:solidFill>
                <a:latin typeface="Consolas" panose="020B0609020204030204" pitchFamily="49" charset="0"/>
              </a:rPr>
              <a:t>appservice</a:t>
            </a:r>
            <a:r>
              <a:rPr lang="en-US" sz="2000" b="1" dirty="0" smtClean="0">
                <a:solidFill>
                  <a:srgbClr val="0070C0"/>
                </a:solidFill>
                <a:latin typeface="Consolas" panose="020B0609020204030204" pitchFamily="49" charset="0"/>
              </a:rPr>
              <a:t> plan create --name </a:t>
            </a:r>
            <a:r>
              <a:rPr lang="en-US" sz="2000" b="1" dirty="0" err="1" smtClean="0">
                <a:solidFill>
                  <a:srgbClr val="0070C0"/>
                </a:solidFill>
                <a:latin typeface="Consolas" panose="020B0609020204030204" pitchFamily="49" charset="0"/>
              </a:rPr>
              <a:t>myAppServicePlan</a:t>
            </a:r>
            <a:r>
              <a:rPr lang="en-US" sz="2000" b="1" dirty="0" smtClean="0">
                <a:solidFill>
                  <a:srgbClr val="0070C0"/>
                </a:solidFill>
                <a:latin typeface="Consolas" panose="020B0609020204030204" pitchFamily="49" charset="0"/>
              </a:rPr>
              <a:t> --resource-group </a:t>
            </a:r>
            <a:r>
              <a:rPr lang="en-US" sz="2000" b="1" dirty="0" err="1" smtClean="0">
                <a:solidFill>
                  <a:srgbClr val="0070C0"/>
                </a:solidFill>
                <a:latin typeface="Consolas" panose="020B0609020204030204" pitchFamily="49" charset="0"/>
              </a:rPr>
              <a:t>myResourceGroup</a:t>
            </a:r>
            <a:r>
              <a:rPr lang="en-US" sz="2000" b="1" dirty="0" smtClean="0">
                <a:solidFill>
                  <a:srgbClr val="0070C0"/>
                </a:solidFill>
                <a:latin typeface="Consolas" panose="020B0609020204030204" pitchFamily="49" charset="0"/>
              </a:rPr>
              <a:t> --</a:t>
            </a:r>
            <a:r>
              <a:rPr lang="en-US" sz="2000" b="1" dirty="0" err="1" smtClean="0">
                <a:solidFill>
                  <a:srgbClr val="0070C0"/>
                </a:solidFill>
                <a:latin typeface="Consolas" panose="020B0609020204030204" pitchFamily="49" charset="0"/>
              </a:rPr>
              <a:t>sku</a:t>
            </a:r>
            <a:r>
              <a:rPr lang="en-US" sz="2000" b="1" dirty="0" smtClean="0">
                <a:solidFill>
                  <a:srgbClr val="0070C0"/>
                </a:solidFill>
                <a:latin typeface="Consolas" panose="020B0609020204030204" pitchFamily="49" charset="0"/>
              </a:rPr>
              <a:t> FREE</a:t>
            </a:r>
          </a:p>
          <a:p>
            <a:endParaRPr lang="en-US" dirty="0" smtClean="0"/>
          </a:p>
        </p:txBody>
      </p:sp>
    </p:spTree>
    <p:extLst>
      <p:ext uri="{BB962C8B-B14F-4D97-AF65-F5344CB8AC3E}">
        <p14:creationId xmlns:p14="http://schemas.microsoft.com/office/powerpoint/2010/main" val="21398491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Create a web app</a:t>
            </a:r>
            <a:endParaRPr lang="en-US" dirty="0"/>
          </a:p>
        </p:txBody>
      </p:sp>
      <p:sp>
        <p:nvSpPr>
          <p:cNvPr id="3" name="Text Placeholder 2"/>
          <p:cNvSpPr>
            <a:spLocks noGrp="1"/>
          </p:cNvSpPr>
          <p:nvPr>
            <p:ph type="body" sz="quarter" idx="10"/>
          </p:nvPr>
        </p:nvSpPr>
        <p:spPr>
          <a:xfrm>
            <a:off x="641349" y="1971676"/>
            <a:ext cx="10966451" cy="2462213"/>
          </a:xfrm>
        </p:spPr>
        <p:txBody>
          <a:bodyPr/>
          <a:lstStyle/>
          <a:p>
            <a:r>
              <a:rPr lang="en-US" dirty="0" smtClean="0"/>
              <a:t>In the Cloud Shell, create a web app in the </a:t>
            </a:r>
            <a:r>
              <a:rPr lang="en-US" dirty="0" err="1" smtClean="0"/>
              <a:t>myAppServicePlan</a:t>
            </a:r>
            <a:r>
              <a:rPr lang="en-US" dirty="0" smtClean="0"/>
              <a:t> App Service plan with the </a:t>
            </a:r>
            <a:r>
              <a:rPr lang="en-US" dirty="0" err="1" smtClean="0"/>
              <a:t>az</a:t>
            </a:r>
            <a:r>
              <a:rPr lang="en-US" dirty="0" smtClean="0"/>
              <a:t> </a:t>
            </a:r>
            <a:r>
              <a:rPr lang="en-US" dirty="0" err="1" smtClean="0"/>
              <a:t>webapp</a:t>
            </a:r>
            <a:r>
              <a:rPr lang="en-US" dirty="0" smtClean="0"/>
              <a:t> create command.</a:t>
            </a:r>
          </a:p>
          <a:p>
            <a:r>
              <a:rPr lang="en-US" dirty="0" smtClean="0"/>
              <a:t>In the following script, replace &lt;</a:t>
            </a:r>
            <a:r>
              <a:rPr lang="en-US" dirty="0" err="1" smtClean="0"/>
              <a:t>app_name</a:t>
            </a:r>
            <a:r>
              <a:rPr lang="en-US" dirty="0" smtClean="0"/>
              <a:t>&gt; with a globally unique app name (valid characters are a-z, 0-9, and -).</a:t>
            </a:r>
          </a:p>
          <a:p>
            <a:pPr marL="285750" lvl="2" indent="-4763">
              <a:buNone/>
            </a:pPr>
            <a:r>
              <a:rPr lang="en-US" sz="2000" b="1" dirty="0" err="1" smtClean="0">
                <a:solidFill>
                  <a:srgbClr val="0070C0"/>
                </a:solidFill>
                <a:latin typeface="Consolas" panose="020B0609020204030204" pitchFamily="49" charset="0"/>
              </a:rPr>
              <a:t>az</a:t>
            </a:r>
            <a:r>
              <a:rPr lang="en-US" sz="2000" b="1" dirty="0" smtClean="0">
                <a:solidFill>
                  <a:srgbClr val="0070C0"/>
                </a:solidFill>
                <a:latin typeface="Consolas" panose="020B0609020204030204" pitchFamily="49" charset="0"/>
              </a:rPr>
              <a:t> </a:t>
            </a:r>
            <a:r>
              <a:rPr lang="en-US" sz="2000" b="1" dirty="0" err="1" smtClean="0">
                <a:solidFill>
                  <a:srgbClr val="0070C0"/>
                </a:solidFill>
                <a:latin typeface="Consolas" panose="020B0609020204030204" pitchFamily="49" charset="0"/>
              </a:rPr>
              <a:t>webapp</a:t>
            </a:r>
            <a:r>
              <a:rPr lang="en-US" sz="2000" b="1" dirty="0" smtClean="0">
                <a:solidFill>
                  <a:srgbClr val="0070C0"/>
                </a:solidFill>
                <a:latin typeface="Consolas" panose="020B0609020204030204" pitchFamily="49" charset="0"/>
              </a:rPr>
              <a:t> create --name &lt;</a:t>
            </a:r>
            <a:r>
              <a:rPr lang="en-US" sz="2000" b="1" dirty="0" err="1" smtClean="0">
                <a:solidFill>
                  <a:srgbClr val="0070C0"/>
                </a:solidFill>
                <a:latin typeface="Consolas" panose="020B0609020204030204" pitchFamily="49" charset="0"/>
              </a:rPr>
              <a:t>app_name</a:t>
            </a:r>
            <a:r>
              <a:rPr lang="en-US" sz="2000" b="1" dirty="0" smtClean="0">
                <a:solidFill>
                  <a:srgbClr val="0070C0"/>
                </a:solidFill>
                <a:latin typeface="Consolas" panose="020B0609020204030204" pitchFamily="49" charset="0"/>
              </a:rPr>
              <a:t>&gt; --resource-group </a:t>
            </a:r>
            <a:r>
              <a:rPr lang="en-US" sz="2000" b="1" dirty="0" err="1" smtClean="0">
                <a:solidFill>
                  <a:srgbClr val="0070C0"/>
                </a:solidFill>
                <a:latin typeface="Consolas" panose="020B0609020204030204" pitchFamily="49" charset="0"/>
              </a:rPr>
              <a:t>myResourceGroup</a:t>
            </a:r>
            <a:r>
              <a:rPr lang="en-US" sz="2000" b="1" dirty="0" smtClean="0">
                <a:solidFill>
                  <a:srgbClr val="0070C0"/>
                </a:solidFill>
                <a:latin typeface="Consolas" panose="020B0609020204030204" pitchFamily="49" charset="0"/>
              </a:rPr>
              <a:t> --plan </a:t>
            </a:r>
            <a:r>
              <a:rPr lang="en-US" sz="2000" b="1" dirty="0" err="1" smtClean="0">
                <a:solidFill>
                  <a:srgbClr val="0070C0"/>
                </a:solidFill>
                <a:latin typeface="Consolas" panose="020B0609020204030204" pitchFamily="49" charset="0"/>
              </a:rPr>
              <a:t>myAppServicePlan</a:t>
            </a:r>
            <a:r>
              <a:rPr lang="en-US" sz="2000" b="1" dirty="0" smtClean="0">
                <a:solidFill>
                  <a:srgbClr val="0070C0"/>
                </a:solidFill>
                <a:latin typeface="Consolas" panose="020B0609020204030204" pitchFamily="49" charset="0"/>
              </a:rPr>
              <a:t> --deployment-local-</a:t>
            </a:r>
            <a:r>
              <a:rPr lang="en-US" sz="2000" b="1" dirty="0" err="1" smtClean="0">
                <a:solidFill>
                  <a:srgbClr val="0070C0"/>
                </a:solidFill>
                <a:latin typeface="Consolas" panose="020B0609020204030204" pitchFamily="49" charset="0"/>
              </a:rPr>
              <a:t>git</a:t>
            </a:r>
            <a:endParaRPr lang="en-US" sz="2000" b="1" dirty="0" smtClean="0">
              <a:solidFill>
                <a:srgbClr val="0070C0"/>
              </a:solidFill>
              <a:latin typeface="Consolas" panose="020B0609020204030204" pitchFamily="49" charset="0"/>
            </a:endParaRPr>
          </a:p>
          <a:p>
            <a:endParaRPr lang="en-US" dirty="0" smtClean="0"/>
          </a:p>
        </p:txBody>
      </p:sp>
    </p:spTree>
    <p:extLst>
      <p:ext uri="{BB962C8B-B14F-4D97-AF65-F5344CB8AC3E}">
        <p14:creationId xmlns:p14="http://schemas.microsoft.com/office/powerpoint/2010/main" val="11670700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Getting</a:t>
            </a:r>
            <a:r>
              <a:rPr lang="en-US" baseline="0" dirty="0" smtClean="0"/>
              <a:t> </a:t>
            </a:r>
            <a:r>
              <a:rPr lang="en-US" baseline="0" dirty="0" smtClean="0"/>
              <a:t>the </a:t>
            </a:r>
            <a:r>
              <a:rPr lang="en-US" dirty="0" smtClean="0"/>
              <a:t>Deployment</a:t>
            </a:r>
            <a:r>
              <a:rPr lang="en-US" baseline="0" dirty="0" smtClean="0"/>
              <a:t> </a:t>
            </a:r>
            <a:r>
              <a:rPr lang="en-US" baseline="0" dirty="0" err="1" smtClean="0"/>
              <a:t>LocalGitUrl</a:t>
            </a:r>
            <a:endParaRPr lang="en-US" dirty="0"/>
          </a:p>
        </p:txBody>
      </p:sp>
      <p:sp>
        <p:nvSpPr>
          <p:cNvPr id="3" name="Text Placeholder 2"/>
          <p:cNvSpPr>
            <a:spLocks noGrp="1"/>
          </p:cNvSpPr>
          <p:nvPr>
            <p:ph type="body" sz="quarter" idx="10"/>
          </p:nvPr>
        </p:nvSpPr>
        <p:spPr>
          <a:xfrm>
            <a:off x="641349" y="1971676"/>
            <a:ext cx="10966451" cy="3631763"/>
          </a:xfrm>
        </p:spPr>
        <p:txBody>
          <a:bodyPr/>
          <a:lstStyle/>
          <a:p>
            <a:r>
              <a:rPr lang="en-US" dirty="0" smtClean="0"/>
              <a:t>You’ve created an empty web app, with </a:t>
            </a:r>
            <a:r>
              <a:rPr lang="en-US" dirty="0" err="1" smtClean="0"/>
              <a:t>git</a:t>
            </a:r>
            <a:r>
              <a:rPr lang="en-US" dirty="0" smtClean="0"/>
              <a:t> deployment enabled.</a:t>
            </a:r>
          </a:p>
          <a:p>
            <a:r>
              <a:rPr lang="en-US" dirty="0" smtClean="0"/>
              <a:t>The URL of the </a:t>
            </a:r>
            <a:r>
              <a:rPr lang="en-US" dirty="0" err="1" smtClean="0"/>
              <a:t>Git</a:t>
            </a:r>
            <a:r>
              <a:rPr lang="en-US" dirty="0" smtClean="0"/>
              <a:t> remote is shown in the </a:t>
            </a:r>
            <a:r>
              <a:rPr lang="en-US" dirty="0" smtClean="0"/>
              <a:t>deployment </a:t>
            </a:r>
            <a:r>
              <a:rPr lang="en-US" dirty="0" err="1" smtClean="0"/>
              <a:t>LocalGitUrl</a:t>
            </a:r>
            <a:r>
              <a:rPr lang="en-US" dirty="0" smtClean="0"/>
              <a:t> </a:t>
            </a:r>
            <a:r>
              <a:rPr lang="en-US" dirty="0" smtClean="0"/>
              <a:t>property, with the format </a:t>
            </a:r>
            <a:r>
              <a:rPr lang="en-US" sz="2000" b="1" dirty="0" smtClean="0">
                <a:solidFill>
                  <a:srgbClr val="0070C0"/>
                </a:solidFill>
                <a:latin typeface="Consolas" panose="020B0609020204030204" pitchFamily="49" charset="0"/>
              </a:rPr>
              <a:t>https://&lt;username&gt;@&lt;app_name&gt;.scm.azurewebsites.net/&lt;app_name&gt;.git</a:t>
            </a:r>
            <a:r>
              <a:rPr lang="en-US" sz="2000" b="1" dirty="0" smtClean="0">
                <a:latin typeface="Consolas" panose="020B0609020204030204" pitchFamily="49" charset="0"/>
              </a:rPr>
              <a:t> </a:t>
            </a:r>
          </a:p>
          <a:p>
            <a:r>
              <a:rPr lang="en-US" dirty="0" smtClean="0"/>
              <a:t>Save this URL as you'll need it later.</a:t>
            </a:r>
          </a:p>
          <a:p>
            <a:endParaRPr lang="en-US" dirty="0" smtClean="0"/>
          </a:p>
          <a:p>
            <a:r>
              <a:rPr lang="en-US" dirty="0" smtClean="0"/>
              <a:t>Browse to the newly created web app.</a:t>
            </a:r>
          </a:p>
          <a:p>
            <a:r>
              <a:rPr lang="en-US" dirty="0" smtClean="0"/>
              <a:t>http://&lt;app_name&gt;.azurewebsites.net</a:t>
            </a:r>
          </a:p>
          <a:p>
            <a:endParaRPr lang="en-US" dirty="0" smtClean="0"/>
          </a:p>
          <a:p>
            <a:endParaRPr lang="en-US" dirty="0" smtClean="0"/>
          </a:p>
        </p:txBody>
      </p:sp>
    </p:spTree>
    <p:extLst>
      <p:ext uri="{BB962C8B-B14F-4D97-AF65-F5344CB8AC3E}">
        <p14:creationId xmlns:p14="http://schemas.microsoft.com/office/powerpoint/2010/main" val="39423579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Push to Azure from </a:t>
            </a:r>
            <a:r>
              <a:rPr lang="en-US" dirty="0" err="1" smtClean="0"/>
              <a:t>Git</a:t>
            </a:r>
            <a:endParaRPr lang="en-US" dirty="0"/>
          </a:p>
        </p:txBody>
      </p:sp>
      <p:sp>
        <p:nvSpPr>
          <p:cNvPr id="3" name="Text Placeholder 2"/>
          <p:cNvSpPr>
            <a:spLocks noGrp="1"/>
          </p:cNvSpPr>
          <p:nvPr>
            <p:ph type="body" sz="quarter" idx="10"/>
          </p:nvPr>
        </p:nvSpPr>
        <p:spPr>
          <a:xfrm>
            <a:off x="641349" y="1971676"/>
            <a:ext cx="10966451" cy="4370427"/>
          </a:xfrm>
        </p:spPr>
        <p:txBody>
          <a:bodyPr/>
          <a:lstStyle/>
          <a:p>
            <a:r>
              <a:rPr lang="en-US" dirty="0" smtClean="0"/>
              <a:t>In the local terminal window, add an Azure remote to your local </a:t>
            </a:r>
            <a:r>
              <a:rPr lang="en-US" dirty="0" err="1" smtClean="0"/>
              <a:t>Git</a:t>
            </a:r>
            <a:r>
              <a:rPr lang="en-US" dirty="0" smtClean="0"/>
              <a:t> repository. This Azure remote was created for you in Create a web app.</a:t>
            </a:r>
          </a:p>
          <a:p>
            <a:pPr marL="285750" lvl="2" indent="-4763">
              <a:buNone/>
            </a:pPr>
            <a:r>
              <a:rPr lang="en-US" sz="2000" b="1" dirty="0" err="1" smtClean="0">
                <a:solidFill>
                  <a:srgbClr val="0070C0"/>
                </a:solidFill>
                <a:latin typeface="Consolas" panose="020B0609020204030204" pitchFamily="49" charset="0"/>
              </a:rPr>
              <a:t>git</a:t>
            </a:r>
            <a:r>
              <a:rPr lang="en-US" sz="2000" b="1" dirty="0" smtClean="0">
                <a:solidFill>
                  <a:srgbClr val="0070C0"/>
                </a:solidFill>
                <a:latin typeface="Consolas" panose="020B0609020204030204" pitchFamily="49" charset="0"/>
              </a:rPr>
              <a:t> remote add azure &lt;</a:t>
            </a:r>
            <a:r>
              <a:rPr lang="en-US" sz="2000" b="1" dirty="0" err="1" smtClean="0">
                <a:solidFill>
                  <a:srgbClr val="0070C0"/>
                </a:solidFill>
                <a:latin typeface="Consolas" panose="020B0609020204030204" pitchFamily="49" charset="0"/>
              </a:rPr>
              <a:t>deploymentLocalGitUrl</a:t>
            </a:r>
            <a:r>
              <a:rPr lang="en-US" sz="2000" b="1" dirty="0" smtClean="0">
                <a:solidFill>
                  <a:srgbClr val="0070C0"/>
                </a:solidFill>
                <a:latin typeface="Consolas" panose="020B0609020204030204" pitchFamily="49" charset="0"/>
              </a:rPr>
              <a:t>-from-create-step&gt;</a:t>
            </a:r>
          </a:p>
          <a:p>
            <a:r>
              <a:rPr lang="en-US" dirty="0" smtClean="0"/>
              <a:t>Push to the Azure remote to deploy your app with the following command. </a:t>
            </a:r>
          </a:p>
          <a:p>
            <a:r>
              <a:rPr lang="en-US" dirty="0" smtClean="0"/>
              <a:t>When prompted for a password, make sure that you enter the password you created in Configure a deployment user, not the password you use to log in to the Azure portal.</a:t>
            </a:r>
          </a:p>
          <a:p>
            <a:pPr marL="285750" lvl="2" indent="-4763">
              <a:buNone/>
            </a:pPr>
            <a:r>
              <a:rPr lang="en-US" sz="2000" b="1" dirty="0" err="1" smtClean="0">
                <a:solidFill>
                  <a:srgbClr val="0070C0"/>
                </a:solidFill>
                <a:latin typeface="Consolas" panose="020B0609020204030204" pitchFamily="49" charset="0"/>
              </a:rPr>
              <a:t>git</a:t>
            </a:r>
            <a:r>
              <a:rPr lang="en-US" sz="2000" b="1" dirty="0" smtClean="0">
                <a:solidFill>
                  <a:srgbClr val="0070C0"/>
                </a:solidFill>
                <a:latin typeface="Consolas" panose="020B0609020204030204" pitchFamily="49" charset="0"/>
              </a:rPr>
              <a:t> push azure master</a:t>
            </a:r>
          </a:p>
          <a:p>
            <a:r>
              <a:rPr lang="en-US" dirty="0" smtClean="0"/>
              <a:t>Browse to the app</a:t>
            </a:r>
            <a:r>
              <a:rPr lang="en-US" baseline="0" dirty="0" smtClean="0"/>
              <a:t> by going</a:t>
            </a:r>
            <a:r>
              <a:rPr lang="en-US" dirty="0" smtClean="0"/>
              <a:t> to the Azure web app URL: http://&lt;app_name&gt;.azurewebsites.net.</a:t>
            </a:r>
          </a:p>
          <a:p>
            <a:r>
              <a:rPr lang="en-US" dirty="0" smtClean="0"/>
              <a:t>The page is running as an Azure App Service web app.</a:t>
            </a:r>
          </a:p>
          <a:p>
            <a:endParaRPr lang="en-US" dirty="0" smtClean="0"/>
          </a:p>
        </p:txBody>
      </p:sp>
    </p:spTree>
    <p:extLst>
      <p:ext uri="{BB962C8B-B14F-4D97-AF65-F5344CB8AC3E}">
        <p14:creationId xmlns:p14="http://schemas.microsoft.com/office/powerpoint/2010/main" val="19015454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Agenda</a:t>
            </a:r>
            <a:endParaRPr lang="en-US" dirty="0"/>
          </a:p>
        </p:txBody>
      </p:sp>
      <p:sp>
        <p:nvSpPr>
          <p:cNvPr id="5" name="Text Placeholder 4"/>
          <p:cNvSpPr>
            <a:spLocks noGrp="1"/>
          </p:cNvSpPr>
          <p:nvPr>
            <p:ph type="body" sz="quarter" idx="10"/>
          </p:nvPr>
        </p:nvSpPr>
        <p:spPr>
          <a:xfrm>
            <a:off x="641349" y="1971676"/>
            <a:ext cx="10966451" cy="2215991"/>
          </a:xfrm>
        </p:spPr>
        <p:txBody>
          <a:bodyPr/>
          <a:lstStyle/>
          <a:p>
            <a:r>
              <a:rPr lang="en-US" dirty="0" smtClean="0"/>
              <a:t>Introduction</a:t>
            </a:r>
          </a:p>
          <a:p>
            <a:r>
              <a:rPr lang="en-US" dirty="0" smtClean="0"/>
              <a:t>Key Features</a:t>
            </a:r>
          </a:p>
          <a:p>
            <a:r>
              <a:rPr lang="en-US" dirty="0" smtClean="0"/>
              <a:t>App Service Plans</a:t>
            </a:r>
          </a:p>
          <a:p>
            <a:r>
              <a:rPr lang="en-US" dirty="0" smtClean="0"/>
              <a:t>Creating an app service</a:t>
            </a:r>
          </a:p>
          <a:p>
            <a:r>
              <a:rPr lang="en-US" dirty="0" smtClean="0"/>
              <a:t>Publishing to app service</a:t>
            </a:r>
          </a:p>
          <a:p>
            <a:r>
              <a:rPr lang="en-US" dirty="0" smtClean="0"/>
              <a:t>Working with publishing profiles</a:t>
            </a:r>
            <a:endParaRPr lang="en-US" dirty="0"/>
          </a:p>
        </p:txBody>
      </p:sp>
    </p:spTree>
    <p:extLst>
      <p:ext uri="{BB962C8B-B14F-4D97-AF65-F5344CB8AC3E}">
        <p14:creationId xmlns:p14="http://schemas.microsoft.com/office/powerpoint/2010/main" val="27304572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Manage your new Azure web app</a:t>
            </a:r>
            <a:endParaRPr lang="en-US" dirty="0"/>
          </a:p>
        </p:txBody>
      </p:sp>
      <p:sp>
        <p:nvSpPr>
          <p:cNvPr id="3" name="Text Placeholder 2"/>
          <p:cNvSpPr>
            <a:spLocks noGrp="1"/>
          </p:cNvSpPr>
          <p:nvPr>
            <p:ph type="body" sz="quarter" idx="10"/>
          </p:nvPr>
        </p:nvSpPr>
        <p:spPr/>
        <p:txBody>
          <a:bodyPr/>
          <a:lstStyle/>
          <a:p>
            <a:r>
              <a:rPr lang="en-US" dirty="0" smtClean="0"/>
              <a:t>Go to the Azure portal to manage the web app you created.</a:t>
            </a:r>
          </a:p>
          <a:p>
            <a:r>
              <a:rPr lang="en-US" dirty="0" smtClean="0"/>
              <a:t>From the left menu, click App Services, and then click the name of your Azure web app.</a:t>
            </a:r>
          </a:p>
          <a:p>
            <a:r>
              <a:rPr lang="en-US" dirty="0" smtClean="0"/>
              <a:t>You see your web app's Overview page. Here, you can perform basic management tasks like browse, stop, start, restart, and delete.</a:t>
            </a:r>
          </a:p>
          <a:p>
            <a:r>
              <a:rPr lang="en-US" dirty="0" smtClean="0"/>
              <a:t>The left menu provides different pages for configuring your app.</a:t>
            </a:r>
          </a:p>
        </p:txBody>
      </p:sp>
    </p:spTree>
    <p:extLst>
      <p:ext uri="{BB962C8B-B14F-4D97-AF65-F5344CB8AC3E}">
        <p14:creationId xmlns:p14="http://schemas.microsoft.com/office/powerpoint/2010/main" val="14407596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Clean up resources</a:t>
            </a:r>
            <a:endParaRPr lang="en-US" dirty="0"/>
          </a:p>
        </p:txBody>
      </p:sp>
      <p:sp>
        <p:nvSpPr>
          <p:cNvPr id="3" name="Text Placeholder 2"/>
          <p:cNvSpPr>
            <a:spLocks noGrp="1"/>
          </p:cNvSpPr>
          <p:nvPr>
            <p:ph type="body" sz="quarter" idx="10"/>
          </p:nvPr>
        </p:nvSpPr>
        <p:spPr/>
        <p:txBody>
          <a:bodyPr/>
          <a:lstStyle/>
          <a:p>
            <a:r>
              <a:rPr lang="en-US" dirty="0" smtClean="0"/>
              <a:t>In the preceding steps, you created Azure resources in a resource group. If you don't expect to need these resources in the future, delete the resource group by running the following command in the Cloud Shell:</a:t>
            </a:r>
          </a:p>
          <a:p>
            <a:pPr marL="285750" lvl="2" indent="-4763">
              <a:buNone/>
            </a:pPr>
            <a:r>
              <a:rPr lang="en-US" sz="2000" b="1" dirty="0" err="1" smtClean="0">
                <a:solidFill>
                  <a:srgbClr val="0070C0"/>
                </a:solidFill>
                <a:latin typeface="Consolas" panose="020B0609020204030204" pitchFamily="49" charset="0"/>
              </a:rPr>
              <a:t>az</a:t>
            </a:r>
            <a:r>
              <a:rPr lang="en-US" sz="2000" b="1" dirty="0" smtClean="0">
                <a:solidFill>
                  <a:srgbClr val="0070C0"/>
                </a:solidFill>
                <a:latin typeface="Consolas" panose="020B0609020204030204" pitchFamily="49" charset="0"/>
              </a:rPr>
              <a:t> group delete --name </a:t>
            </a:r>
            <a:r>
              <a:rPr lang="en-US" sz="2000" b="1" dirty="0" err="1" smtClean="0">
                <a:solidFill>
                  <a:srgbClr val="0070C0"/>
                </a:solidFill>
                <a:latin typeface="Consolas" panose="020B0609020204030204" pitchFamily="49" charset="0"/>
              </a:rPr>
              <a:t>myResourceGroup</a:t>
            </a:r>
            <a:endParaRPr lang="en-US" sz="2000" b="1" dirty="0" smtClean="0">
              <a:solidFill>
                <a:srgbClr val="0070C0"/>
              </a:solidFill>
              <a:latin typeface="Consolas" panose="020B0609020204030204" pitchFamily="49" charset="0"/>
            </a:endParaRPr>
          </a:p>
          <a:p>
            <a:pPr marL="285750" lvl="2" indent="-4763">
              <a:buNone/>
            </a:pPr>
            <a:endParaRPr lang="en-US" dirty="0" smtClean="0">
              <a:solidFill>
                <a:srgbClr val="0070C0"/>
              </a:solidFill>
              <a:latin typeface="Consolas" panose="020B0609020204030204" pitchFamily="49" charset="0"/>
            </a:endParaRPr>
          </a:p>
        </p:txBody>
      </p:sp>
    </p:spTree>
    <p:extLst>
      <p:ext uri="{BB962C8B-B14F-4D97-AF65-F5344CB8AC3E}">
        <p14:creationId xmlns:p14="http://schemas.microsoft.com/office/powerpoint/2010/main" val="25922864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r>
              <a:rPr lang="en-US" baseline="0" dirty="0" smtClean="0"/>
              <a:t> Creating and Deploying ASP.NET application</a:t>
            </a:r>
            <a:endParaRPr lang="en-US" dirty="0"/>
          </a:p>
        </p:txBody>
      </p:sp>
      <p:sp>
        <p:nvSpPr>
          <p:cNvPr id="3" name="Text Placeholder 2"/>
          <p:cNvSpPr>
            <a:spLocks noGrp="1"/>
          </p:cNvSpPr>
          <p:nvPr>
            <p:ph type="body" sz="quarter" idx="10"/>
          </p:nvPr>
        </p:nvSpPr>
        <p:spPr/>
        <p:txBody>
          <a:bodyPr/>
          <a:lstStyle/>
          <a:p>
            <a:r>
              <a:rPr lang="en-US" dirty="0" smtClean="0"/>
              <a:t>Pre-requisites</a:t>
            </a:r>
          </a:p>
          <a:p>
            <a:r>
              <a:rPr lang="en-US" dirty="0" smtClean="0"/>
              <a:t>Create</a:t>
            </a:r>
            <a:r>
              <a:rPr lang="en-US" baseline="0" dirty="0" smtClean="0"/>
              <a:t> an ASP.NET Web App</a:t>
            </a:r>
          </a:p>
          <a:p>
            <a:r>
              <a:rPr lang="en-US" baseline="0" dirty="0" smtClean="0"/>
              <a:t>Publish to Azure</a:t>
            </a:r>
          </a:p>
          <a:p>
            <a:r>
              <a:rPr lang="en-US" baseline="0" dirty="0" smtClean="0"/>
              <a:t>Sign in to Azure</a:t>
            </a:r>
          </a:p>
          <a:p>
            <a:r>
              <a:rPr lang="en-US" baseline="0" dirty="0" smtClean="0"/>
              <a:t>Create a resource group</a:t>
            </a:r>
          </a:p>
          <a:p>
            <a:r>
              <a:rPr lang="en-US" baseline="0" dirty="0" smtClean="0"/>
              <a:t>Create an app service plan</a:t>
            </a:r>
          </a:p>
          <a:p>
            <a:r>
              <a:rPr lang="en-US" baseline="0" dirty="0" smtClean="0"/>
              <a:t>Create and publish the web app</a:t>
            </a:r>
          </a:p>
          <a:p>
            <a:r>
              <a:rPr lang="en-US" baseline="0" dirty="0" smtClean="0"/>
              <a:t>Update app and redeploy</a:t>
            </a:r>
          </a:p>
          <a:p>
            <a:r>
              <a:rPr lang="en-US" baseline="0" dirty="0" smtClean="0"/>
              <a:t>Manage the Azure Web App</a:t>
            </a:r>
          </a:p>
          <a:p>
            <a:r>
              <a:rPr lang="en-US" baseline="0" dirty="0" smtClean="0"/>
              <a:t>Clean up resources </a:t>
            </a:r>
            <a:endParaRPr lang="en-US" dirty="0"/>
          </a:p>
        </p:txBody>
      </p:sp>
    </p:spTree>
    <p:extLst>
      <p:ext uri="{BB962C8B-B14F-4D97-AF65-F5344CB8AC3E}">
        <p14:creationId xmlns:p14="http://schemas.microsoft.com/office/powerpoint/2010/main" val="18839836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Creating and Deploying ASP.NET</a:t>
            </a:r>
            <a:r>
              <a:rPr lang="en-US" baseline="0" dirty="0" smtClean="0"/>
              <a:t> application with SQL Database</a:t>
            </a:r>
            <a:endParaRPr lang="en-US" dirty="0"/>
          </a:p>
        </p:txBody>
      </p:sp>
      <p:sp>
        <p:nvSpPr>
          <p:cNvPr id="3" name="Text Placeholder 2"/>
          <p:cNvSpPr>
            <a:spLocks noGrp="1"/>
          </p:cNvSpPr>
          <p:nvPr>
            <p:ph type="body" sz="quarter" idx="10"/>
          </p:nvPr>
        </p:nvSpPr>
        <p:spPr/>
        <p:txBody>
          <a:bodyPr/>
          <a:lstStyle/>
          <a:p>
            <a:r>
              <a:rPr lang="en-US" dirty="0" smtClean="0"/>
              <a:t>Pre-requisites</a:t>
            </a:r>
          </a:p>
          <a:p>
            <a:r>
              <a:rPr lang="en-US" dirty="0" smtClean="0"/>
              <a:t>Create a SQL Database</a:t>
            </a:r>
            <a:r>
              <a:rPr lang="en-US" baseline="0" dirty="0" smtClean="0"/>
              <a:t> in Azure</a:t>
            </a:r>
          </a:p>
          <a:p>
            <a:r>
              <a:rPr lang="en-US" baseline="0" dirty="0" smtClean="0"/>
              <a:t>Connect an ASP.NET app to SQL DB</a:t>
            </a:r>
          </a:p>
          <a:p>
            <a:r>
              <a:rPr lang="en-US" baseline="0" dirty="0" smtClean="0"/>
              <a:t>Deploy the app to Azure</a:t>
            </a:r>
          </a:p>
          <a:p>
            <a:r>
              <a:rPr lang="en-US" baseline="0" dirty="0" smtClean="0"/>
              <a:t>Update the data model and redeploy the app</a:t>
            </a:r>
          </a:p>
          <a:p>
            <a:r>
              <a:rPr lang="en-US" baseline="0" dirty="0" smtClean="0"/>
              <a:t>Stream logs from Azure to your terminal</a:t>
            </a:r>
          </a:p>
          <a:p>
            <a:r>
              <a:rPr lang="en-US" baseline="0" dirty="0" smtClean="0"/>
              <a:t>Manage the app in Azure portal</a:t>
            </a:r>
          </a:p>
        </p:txBody>
      </p:sp>
    </p:spTree>
    <p:extLst>
      <p:ext uri="{BB962C8B-B14F-4D97-AF65-F5344CB8AC3E}">
        <p14:creationId xmlns:p14="http://schemas.microsoft.com/office/powerpoint/2010/main" val="10277563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Thank you</a:t>
            </a:r>
            <a:endParaRPr lang="en-US" dirty="0"/>
          </a:p>
        </p:txBody>
      </p:sp>
      <p:sp>
        <p:nvSpPr>
          <p:cNvPr id="6" name="Text Placeholder 5"/>
          <p:cNvSpPr>
            <a:spLocks noGrp="1"/>
          </p:cNvSpPr>
          <p:nvPr>
            <p:ph type="body" sz="quarter" idx="14"/>
          </p:nvPr>
        </p:nvSpPr>
        <p:spPr/>
        <p:txBody>
          <a:bodyPr/>
          <a:lstStyle/>
          <a:p>
            <a:r>
              <a:rPr lang="en-US" dirty="0" smtClean="0"/>
              <a:t>Technical Learning Services</a:t>
            </a:r>
            <a:endParaRPr lang="en-US" dirty="0"/>
          </a:p>
        </p:txBody>
      </p:sp>
    </p:spTree>
    <p:extLst>
      <p:ext uri="{BB962C8B-B14F-4D97-AF65-F5344CB8AC3E}">
        <p14:creationId xmlns:p14="http://schemas.microsoft.com/office/powerpoint/2010/main" val="258623826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Text Placeholder 2"/>
          <p:cNvSpPr>
            <a:spLocks noGrp="1"/>
          </p:cNvSpPr>
          <p:nvPr>
            <p:ph type="body" sz="quarter" idx="10"/>
          </p:nvPr>
        </p:nvSpPr>
        <p:spPr/>
        <p:txBody>
          <a:bodyPr/>
          <a:lstStyle/>
          <a:p>
            <a:r>
              <a:rPr lang="en-US" dirty="0" smtClean="0"/>
              <a:t>Azure</a:t>
            </a:r>
            <a:r>
              <a:rPr lang="en-US" baseline="0" dirty="0" smtClean="0"/>
              <a:t> Web Apps enables you to build and host web applications in the programming language of  your choice without managing infrastructure</a:t>
            </a:r>
          </a:p>
          <a:p>
            <a:r>
              <a:rPr lang="en-US" baseline="0" dirty="0" smtClean="0"/>
              <a:t>It offers auto-scaling and high-</a:t>
            </a:r>
            <a:r>
              <a:rPr lang="en-US" baseline="0" dirty="0" err="1" smtClean="0"/>
              <a:t>availabity</a:t>
            </a:r>
            <a:endParaRPr lang="en-US" baseline="0" dirty="0" smtClean="0"/>
          </a:p>
          <a:p>
            <a:r>
              <a:rPr lang="en-US" baseline="0" dirty="0" smtClean="0"/>
              <a:t>It supports both Windows and Linux </a:t>
            </a:r>
          </a:p>
          <a:p>
            <a:r>
              <a:rPr lang="en-US" baseline="0" dirty="0" smtClean="0"/>
              <a:t>It enables automated deployment from </a:t>
            </a:r>
            <a:r>
              <a:rPr lang="en-US" baseline="0" dirty="0" err="1" smtClean="0"/>
              <a:t>Github</a:t>
            </a:r>
            <a:r>
              <a:rPr lang="en-US" baseline="0" dirty="0" smtClean="0"/>
              <a:t>, VSTS or any </a:t>
            </a:r>
            <a:r>
              <a:rPr lang="en-US" baseline="0" dirty="0" err="1" smtClean="0"/>
              <a:t>Git</a:t>
            </a:r>
            <a:r>
              <a:rPr lang="en-US" baseline="0" dirty="0" smtClean="0"/>
              <a:t> repo</a:t>
            </a:r>
          </a:p>
        </p:txBody>
      </p:sp>
    </p:spTree>
    <p:extLst>
      <p:ext uri="{BB962C8B-B14F-4D97-AF65-F5344CB8AC3E}">
        <p14:creationId xmlns:p14="http://schemas.microsoft.com/office/powerpoint/2010/main" val="21442897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a:t>
            </a:r>
            <a:r>
              <a:rPr lang="en-US" baseline="0" dirty="0" smtClean="0"/>
              <a:t> features</a:t>
            </a:r>
            <a:endParaRPr lang="en-US" dirty="0"/>
          </a:p>
        </p:txBody>
      </p:sp>
      <p:sp>
        <p:nvSpPr>
          <p:cNvPr id="3" name="Text Placeholder 2"/>
          <p:cNvSpPr>
            <a:spLocks noGrp="1"/>
          </p:cNvSpPr>
          <p:nvPr>
            <p:ph type="body" sz="quarter" idx="10"/>
          </p:nvPr>
        </p:nvSpPr>
        <p:spPr/>
        <p:txBody>
          <a:bodyPr/>
          <a:lstStyle/>
          <a:p>
            <a:r>
              <a:rPr lang="en-US" dirty="0" smtClean="0"/>
              <a:t>Multiple</a:t>
            </a:r>
            <a:r>
              <a:rPr lang="en-US" baseline="0" dirty="0" smtClean="0"/>
              <a:t> languages and frameworks</a:t>
            </a:r>
          </a:p>
          <a:p>
            <a:r>
              <a:rPr lang="en-US" baseline="0" dirty="0" smtClean="0"/>
              <a:t>DevOps optimization</a:t>
            </a:r>
          </a:p>
          <a:p>
            <a:r>
              <a:rPr lang="en-US" baseline="0" dirty="0" smtClean="0"/>
              <a:t>Global scale with high availability</a:t>
            </a:r>
          </a:p>
          <a:p>
            <a:r>
              <a:rPr lang="en-US" baseline="0" dirty="0" smtClean="0"/>
              <a:t>Connection to SaaS platforms and on-premises data</a:t>
            </a:r>
          </a:p>
          <a:p>
            <a:r>
              <a:rPr lang="en-US" baseline="0" dirty="0" smtClean="0"/>
              <a:t>Security and compliance</a:t>
            </a:r>
          </a:p>
          <a:p>
            <a:r>
              <a:rPr lang="en-US" baseline="0" dirty="0" smtClean="0"/>
              <a:t>Application Templates</a:t>
            </a:r>
          </a:p>
          <a:p>
            <a:r>
              <a:rPr lang="en-US" baseline="0" dirty="0" smtClean="0"/>
              <a:t>Visual Studio Integration</a:t>
            </a:r>
          </a:p>
          <a:p>
            <a:r>
              <a:rPr lang="en-US" baseline="0" dirty="0" smtClean="0"/>
              <a:t>API and mobile features</a:t>
            </a:r>
          </a:p>
          <a:p>
            <a:r>
              <a:rPr lang="en-US" baseline="0" dirty="0" err="1" smtClean="0"/>
              <a:t>Serverless</a:t>
            </a:r>
            <a:r>
              <a:rPr lang="en-US" baseline="0" dirty="0" smtClean="0"/>
              <a:t> code</a:t>
            </a:r>
          </a:p>
        </p:txBody>
      </p:sp>
    </p:spTree>
    <p:extLst>
      <p:ext uri="{BB962C8B-B14F-4D97-AF65-F5344CB8AC3E}">
        <p14:creationId xmlns:p14="http://schemas.microsoft.com/office/powerpoint/2010/main" val="1820548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 Service Plans</a:t>
            </a:r>
            <a:endParaRPr lang="en-US" dirty="0"/>
          </a:p>
        </p:txBody>
      </p:sp>
      <p:sp>
        <p:nvSpPr>
          <p:cNvPr id="3" name="Text Placeholder 2"/>
          <p:cNvSpPr>
            <a:spLocks noGrp="1"/>
          </p:cNvSpPr>
          <p:nvPr>
            <p:ph type="body" sz="quarter" idx="10"/>
          </p:nvPr>
        </p:nvSpPr>
        <p:spPr/>
        <p:txBody>
          <a:bodyPr/>
          <a:lstStyle/>
          <a:p>
            <a:r>
              <a:rPr lang="en-US" sz="2400" b="0" i="0" kern="1200" baseline="0" dirty="0" smtClean="0">
                <a:solidFill>
                  <a:schemeClr val="tx1"/>
                </a:solidFill>
                <a:effectLst/>
                <a:latin typeface="Arial" pitchFamily="34" charset="0"/>
                <a:ea typeface="+mn-ea"/>
                <a:cs typeface="Arial" pitchFamily="34" charset="0"/>
              </a:rPr>
              <a:t>In App Service, an app runs in an </a:t>
            </a:r>
            <a:r>
              <a:rPr lang="en-US" sz="2400" b="0" i="1" kern="1200" baseline="0" dirty="0" smtClean="0">
                <a:solidFill>
                  <a:schemeClr val="tx1"/>
                </a:solidFill>
                <a:effectLst/>
                <a:latin typeface="Arial" pitchFamily="34" charset="0"/>
                <a:ea typeface="+mn-ea"/>
                <a:cs typeface="Arial" pitchFamily="34" charset="0"/>
              </a:rPr>
              <a:t>App Service plan</a:t>
            </a:r>
            <a:r>
              <a:rPr lang="en-US" sz="2400" b="0" i="0" kern="1200" baseline="0" dirty="0" smtClean="0">
                <a:solidFill>
                  <a:schemeClr val="tx1"/>
                </a:solidFill>
                <a:effectLst/>
                <a:latin typeface="Arial" pitchFamily="34" charset="0"/>
                <a:ea typeface="+mn-ea"/>
                <a:cs typeface="Arial" pitchFamily="34" charset="0"/>
              </a:rPr>
              <a:t>. </a:t>
            </a:r>
          </a:p>
          <a:p>
            <a:r>
              <a:rPr lang="en-US" sz="2400" b="0" i="0" kern="1200" baseline="0" dirty="0" smtClean="0">
                <a:solidFill>
                  <a:schemeClr val="tx1"/>
                </a:solidFill>
                <a:effectLst/>
                <a:latin typeface="Arial" pitchFamily="34" charset="0"/>
                <a:ea typeface="+mn-ea"/>
                <a:cs typeface="Arial" pitchFamily="34" charset="0"/>
              </a:rPr>
              <a:t>An App Service plan defines a set of compute resources for a web app to run. </a:t>
            </a:r>
          </a:p>
          <a:p>
            <a:r>
              <a:rPr lang="en-US" sz="2400" b="0" i="0" kern="1200" baseline="0" dirty="0" smtClean="0">
                <a:solidFill>
                  <a:schemeClr val="tx1"/>
                </a:solidFill>
                <a:effectLst/>
                <a:latin typeface="Arial" pitchFamily="34" charset="0"/>
                <a:ea typeface="+mn-ea"/>
                <a:cs typeface="Arial" pitchFamily="34" charset="0"/>
              </a:rPr>
              <a:t>These compute resources are analogous to the </a:t>
            </a:r>
            <a:r>
              <a:rPr lang="en-US" sz="2400" b="0" i="1" u="none" strike="noStrike" kern="1200" baseline="0" dirty="0" smtClean="0">
                <a:solidFill>
                  <a:schemeClr val="tx1"/>
                </a:solidFill>
                <a:effectLst/>
                <a:latin typeface="Arial" pitchFamily="34" charset="0"/>
                <a:ea typeface="+mn-ea"/>
                <a:cs typeface="Arial" pitchFamily="34" charset="0"/>
              </a:rPr>
              <a:t>server farm</a:t>
            </a:r>
            <a:r>
              <a:rPr lang="en-US" sz="2400" b="0" i="0" kern="1200" baseline="0" dirty="0" smtClean="0">
                <a:solidFill>
                  <a:schemeClr val="tx1"/>
                </a:solidFill>
                <a:effectLst/>
                <a:latin typeface="Arial" pitchFamily="34" charset="0"/>
                <a:ea typeface="+mn-ea"/>
                <a:cs typeface="Arial" pitchFamily="34" charset="0"/>
              </a:rPr>
              <a:t> in conventional web hosting. </a:t>
            </a:r>
          </a:p>
          <a:p>
            <a:r>
              <a:rPr lang="en-US" sz="2400" b="0" i="0" kern="1200" baseline="0" dirty="0" smtClean="0">
                <a:solidFill>
                  <a:schemeClr val="tx1"/>
                </a:solidFill>
                <a:effectLst/>
                <a:latin typeface="Arial" pitchFamily="34" charset="0"/>
                <a:ea typeface="+mn-ea"/>
                <a:cs typeface="Arial" pitchFamily="34" charset="0"/>
              </a:rPr>
              <a:t>One or more apps can be configured to run on the same computing resources (or in the same App Service plan).</a:t>
            </a:r>
          </a:p>
        </p:txBody>
      </p:sp>
    </p:spTree>
    <p:extLst>
      <p:ext uri="{BB962C8B-B14F-4D97-AF65-F5344CB8AC3E}">
        <p14:creationId xmlns:p14="http://schemas.microsoft.com/office/powerpoint/2010/main" val="4544227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a:t>
            </a:r>
            <a:r>
              <a:rPr lang="en-US" baseline="0" dirty="0" smtClean="0"/>
              <a:t> Service Plans</a:t>
            </a:r>
            <a:endParaRPr lang="en-US" dirty="0"/>
          </a:p>
        </p:txBody>
      </p:sp>
      <p:sp>
        <p:nvSpPr>
          <p:cNvPr id="3" name="Text Placeholder 2"/>
          <p:cNvSpPr>
            <a:spLocks noGrp="1"/>
          </p:cNvSpPr>
          <p:nvPr>
            <p:ph type="body" sz="quarter" idx="10"/>
          </p:nvPr>
        </p:nvSpPr>
        <p:spPr/>
        <p:txBody>
          <a:bodyPr/>
          <a:lstStyle/>
          <a:p>
            <a:r>
              <a:rPr lang="en-US" sz="2400" b="0" i="0" kern="1200" baseline="0" dirty="0" smtClean="0">
                <a:solidFill>
                  <a:schemeClr val="tx1"/>
                </a:solidFill>
                <a:effectLst/>
                <a:latin typeface="Arial" pitchFamily="34" charset="0"/>
                <a:ea typeface="+mn-ea"/>
                <a:cs typeface="Arial" pitchFamily="34" charset="0"/>
              </a:rPr>
              <a:t>When you create an App Service plan in a certain region (for example, West Europe), a set of compute resources is created for that plan in that region. Whatever apps you put into this App Service plan run on these compute resources as defined by your App Service plan. </a:t>
            </a:r>
          </a:p>
          <a:p>
            <a:r>
              <a:rPr lang="en-US" sz="2400" b="0" i="0" kern="1200" baseline="0" dirty="0" smtClean="0">
                <a:solidFill>
                  <a:schemeClr val="tx1"/>
                </a:solidFill>
                <a:effectLst/>
                <a:latin typeface="Arial" pitchFamily="34" charset="0"/>
                <a:ea typeface="+mn-ea"/>
                <a:cs typeface="Arial" pitchFamily="34" charset="0"/>
              </a:rPr>
              <a:t>Each App Service plan defines:</a:t>
            </a:r>
          </a:p>
          <a:p>
            <a:pPr lvl="2"/>
            <a:r>
              <a:rPr lang="en-US" sz="2400" b="0" i="0" kern="1200" baseline="0" dirty="0" smtClean="0">
                <a:solidFill>
                  <a:schemeClr val="tx1"/>
                </a:solidFill>
                <a:effectLst/>
                <a:latin typeface="Arial" pitchFamily="34" charset="0"/>
                <a:ea typeface="+mn-ea"/>
                <a:cs typeface="Arial" pitchFamily="34" charset="0"/>
              </a:rPr>
              <a:t>Region (West US, East US, etc.)</a:t>
            </a:r>
          </a:p>
          <a:p>
            <a:pPr lvl="2"/>
            <a:r>
              <a:rPr lang="en-US" sz="2400" b="0" i="0" kern="1200" baseline="0" dirty="0" smtClean="0">
                <a:solidFill>
                  <a:schemeClr val="tx1"/>
                </a:solidFill>
                <a:effectLst/>
                <a:latin typeface="Arial" pitchFamily="34" charset="0"/>
                <a:ea typeface="+mn-ea"/>
                <a:cs typeface="Arial" pitchFamily="34" charset="0"/>
              </a:rPr>
              <a:t>Number of VM instances</a:t>
            </a:r>
          </a:p>
          <a:p>
            <a:pPr lvl="2"/>
            <a:r>
              <a:rPr lang="en-US" sz="2400" b="0" i="0" kern="1200" baseline="0" dirty="0" smtClean="0">
                <a:solidFill>
                  <a:schemeClr val="tx1"/>
                </a:solidFill>
                <a:effectLst/>
                <a:latin typeface="Arial" pitchFamily="34" charset="0"/>
                <a:ea typeface="+mn-ea"/>
                <a:cs typeface="Arial" pitchFamily="34" charset="0"/>
              </a:rPr>
              <a:t>Size of VM instances (Small, Medium, Large)</a:t>
            </a:r>
          </a:p>
          <a:p>
            <a:pPr lvl="2"/>
            <a:r>
              <a:rPr lang="en-US" sz="2400" b="0" i="0" kern="1200" baseline="0" dirty="0" smtClean="0">
                <a:solidFill>
                  <a:schemeClr val="tx1"/>
                </a:solidFill>
                <a:effectLst/>
                <a:latin typeface="Arial" pitchFamily="34" charset="0"/>
                <a:ea typeface="+mn-ea"/>
                <a:cs typeface="Arial" pitchFamily="34" charset="0"/>
              </a:rPr>
              <a:t>Pricing tier (Free, Shared, Basic, Standard, Premium, PremiumV2, Isolated, Consumption)</a:t>
            </a:r>
          </a:p>
        </p:txBody>
      </p:sp>
    </p:spTree>
    <p:extLst>
      <p:ext uri="{BB962C8B-B14F-4D97-AF65-F5344CB8AC3E}">
        <p14:creationId xmlns:p14="http://schemas.microsoft.com/office/powerpoint/2010/main" val="33570815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 Service Plans</a:t>
            </a:r>
            <a:endParaRPr lang="en-US" dirty="0"/>
          </a:p>
        </p:txBody>
      </p:sp>
      <p:sp>
        <p:nvSpPr>
          <p:cNvPr id="3" name="Text Placeholder 2"/>
          <p:cNvSpPr>
            <a:spLocks noGrp="1"/>
          </p:cNvSpPr>
          <p:nvPr>
            <p:ph type="body" sz="quarter" idx="10"/>
          </p:nvPr>
        </p:nvSpPr>
        <p:spPr/>
        <p:txBody>
          <a:bodyPr/>
          <a:lstStyle/>
          <a:p>
            <a:r>
              <a:rPr lang="en-US" sz="2400" b="0" i="0" kern="1200" baseline="0" dirty="0" smtClean="0">
                <a:solidFill>
                  <a:schemeClr val="tx1"/>
                </a:solidFill>
                <a:effectLst/>
                <a:latin typeface="Arial" pitchFamily="34" charset="0"/>
                <a:ea typeface="+mn-ea"/>
                <a:cs typeface="Arial" pitchFamily="34" charset="0"/>
              </a:rPr>
              <a:t>The </a:t>
            </a:r>
            <a:r>
              <a:rPr lang="en-US" sz="2400" b="0" i="1" kern="1200" baseline="0" dirty="0" smtClean="0">
                <a:solidFill>
                  <a:schemeClr val="tx1"/>
                </a:solidFill>
                <a:effectLst/>
                <a:latin typeface="Arial" pitchFamily="34" charset="0"/>
                <a:ea typeface="+mn-ea"/>
                <a:cs typeface="Arial" pitchFamily="34" charset="0"/>
              </a:rPr>
              <a:t>pricing tier</a:t>
            </a:r>
            <a:r>
              <a:rPr lang="en-US" sz="2400" b="0" i="0" kern="1200" baseline="0" dirty="0" smtClean="0">
                <a:solidFill>
                  <a:schemeClr val="tx1"/>
                </a:solidFill>
                <a:effectLst/>
                <a:latin typeface="Arial" pitchFamily="34" charset="0"/>
                <a:ea typeface="+mn-ea"/>
                <a:cs typeface="Arial" pitchFamily="34" charset="0"/>
              </a:rPr>
              <a:t> of an App Service plan determines what App Service features you get and how much you pay for the plan. </a:t>
            </a:r>
          </a:p>
          <a:p>
            <a:pPr lvl="2"/>
            <a:r>
              <a:rPr lang="en-US" sz="2400" b="1" i="0" kern="1200" baseline="0" dirty="0" smtClean="0">
                <a:solidFill>
                  <a:schemeClr val="tx1"/>
                </a:solidFill>
                <a:effectLst/>
                <a:latin typeface="Arial" pitchFamily="34" charset="0"/>
                <a:ea typeface="+mn-ea"/>
                <a:cs typeface="Arial" pitchFamily="34" charset="0"/>
              </a:rPr>
              <a:t>Shared compute</a:t>
            </a:r>
            <a:r>
              <a:rPr lang="en-US" sz="2400" b="0" i="0" kern="1200" baseline="0" dirty="0" smtClean="0">
                <a:solidFill>
                  <a:schemeClr val="tx1"/>
                </a:solidFill>
                <a:effectLst/>
                <a:latin typeface="Arial" pitchFamily="34" charset="0"/>
                <a:ea typeface="+mn-ea"/>
                <a:cs typeface="Arial" pitchFamily="34" charset="0"/>
              </a:rPr>
              <a:t>: </a:t>
            </a:r>
          </a:p>
          <a:p>
            <a:pPr lvl="3"/>
            <a:r>
              <a:rPr lang="en-US" sz="2400" b="1" i="0" kern="1200" baseline="0" dirty="0" smtClean="0">
                <a:solidFill>
                  <a:schemeClr val="tx1"/>
                </a:solidFill>
                <a:effectLst/>
                <a:latin typeface="Arial" pitchFamily="34" charset="0"/>
                <a:ea typeface="+mn-ea"/>
                <a:cs typeface="Arial" pitchFamily="34" charset="0"/>
              </a:rPr>
              <a:t>Free</a:t>
            </a:r>
            <a:r>
              <a:rPr lang="en-US" sz="2400" b="0" i="0" kern="1200" baseline="0" dirty="0" smtClean="0">
                <a:solidFill>
                  <a:schemeClr val="tx1"/>
                </a:solidFill>
                <a:effectLst/>
                <a:latin typeface="Arial" pitchFamily="34" charset="0"/>
                <a:ea typeface="+mn-ea"/>
                <a:cs typeface="Arial" pitchFamily="34" charset="0"/>
              </a:rPr>
              <a:t> and </a:t>
            </a:r>
            <a:r>
              <a:rPr lang="en-US" sz="2400" b="1" i="0" kern="1200" baseline="0" dirty="0" smtClean="0">
                <a:solidFill>
                  <a:schemeClr val="tx1"/>
                </a:solidFill>
                <a:effectLst/>
                <a:latin typeface="Arial" pitchFamily="34" charset="0"/>
                <a:ea typeface="+mn-ea"/>
                <a:cs typeface="Arial" pitchFamily="34" charset="0"/>
              </a:rPr>
              <a:t>Shared</a:t>
            </a:r>
            <a:r>
              <a:rPr lang="en-US" sz="2400" b="0" i="0" kern="1200" baseline="0" dirty="0" smtClean="0">
                <a:solidFill>
                  <a:schemeClr val="tx1"/>
                </a:solidFill>
                <a:effectLst/>
                <a:latin typeface="Arial" pitchFamily="34" charset="0"/>
                <a:ea typeface="+mn-ea"/>
                <a:cs typeface="Arial" pitchFamily="34" charset="0"/>
              </a:rPr>
              <a:t>, the two base tiers, runs an app on the same Azure VM as other App Service apps, including apps of other customers. </a:t>
            </a:r>
          </a:p>
          <a:p>
            <a:pPr lvl="3"/>
            <a:r>
              <a:rPr lang="en-US" sz="2400" b="0" i="0" kern="1200" baseline="0" dirty="0" smtClean="0">
                <a:solidFill>
                  <a:schemeClr val="tx1"/>
                </a:solidFill>
                <a:effectLst/>
                <a:latin typeface="Arial" pitchFamily="34" charset="0"/>
                <a:ea typeface="+mn-ea"/>
                <a:cs typeface="Arial" pitchFamily="34" charset="0"/>
              </a:rPr>
              <a:t>These tiers allocate CPU quotas to each app that runs on the shared resources, and the resources </a:t>
            </a:r>
            <a:r>
              <a:rPr lang="en-US" sz="2400" b="1" i="0" kern="1200" baseline="0" dirty="0" smtClean="0">
                <a:solidFill>
                  <a:schemeClr val="tx1"/>
                </a:solidFill>
                <a:effectLst/>
                <a:latin typeface="Arial" pitchFamily="34" charset="0"/>
                <a:ea typeface="+mn-ea"/>
                <a:cs typeface="Arial" pitchFamily="34" charset="0"/>
              </a:rPr>
              <a:t>cannot scale out</a:t>
            </a:r>
            <a:r>
              <a:rPr lang="en-US" sz="2400" b="0" i="0" kern="1200" baseline="0" dirty="0" smtClean="0">
                <a:solidFill>
                  <a:schemeClr val="tx1"/>
                </a:solidFill>
                <a:effectLst/>
                <a:latin typeface="Arial" pitchFamily="34" charset="0"/>
                <a:ea typeface="+mn-ea"/>
                <a:cs typeface="Arial" pitchFamily="34" charset="0"/>
              </a:rPr>
              <a:t>.</a:t>
            </a:r>
          </a:p>
          <a:p>
            <a:pPr lvl="2"/>
            <a:r>
              <a:rPr lang="en-US" sz="2400" b="1" i="0" kern="1200" baseline="0" dirty="0" smtClean="0">
                <a:solidFill>
                  <a:schemeClr val="tx1"/>
                </a:solidFill>
                <a:effectLst/>
                <a:latin typeface="Arial" pitchFamily="34" charset="0"/>
                <a:ea typeface="+mn-ea"/>
                <a:cs typeface="Arial" pitchFamily="34" charset="0"/>
              </a:rPr>
              <a:t>Dedicated compute</a:t>
            </a:r>
            <a:r>
              <a:rPr lang="en-US" sz="2400" b="0" i="0" kern="1200" baseline="0" dirty="0" smtClean="0">
                <a:solidFill>
                  <a:schemeClr val="tx1"/>
                </a:solidFill>
                <a:effectLst/>
                <a:latin typeface="Arial" pitchFamily="34" charset="0"/>
                <a:ea typeface="+mn-ea"/>
                <a:cs typeface="Arial" pitchFamily="34" charset="0"/>
              </a:rPr>
              <a:t>: </a:t>
            </a:r>
          </a:p>
          <a:p>
            <a:pPr lvl="3"/>
            <a:r>
              <a:rPr lang="en-US" sz="2400" b="0" i="0" kern="1200" baseline="0" dirty="0" smtClean="0">
                <a:solidFill>
                  <a:schemeClr val="tx1"/>
                </a:solidFill>
                <a:effectLst/>
                <a:latin typeface="Arial" pitchFamily="34" charset="0"/>
                <a:ea typeface="+mn-ea"/>
                <a:cs typeface="Arial" pitchFamily="34" charset="0"/>
              </a:rPr>
              <a:t>The </a:t>
            </a:r>
            <a:r>
              <a:rPr lang="en-US" sz="2400" b="1" i="0" kern="1200" baseline="0" dirty="0" smtClean="0">
                <a:solidFill>
                  <a:schemeClr val="tx1"/>
                </a:solidFill>
                <a:effectLst/>
                <a:latin typeface="Arial" pitchFamily="34" charset="0"/>
                <a:ea typeface="+mn-ea"/>
                <a:cs typeface="Arial" pitchFamily="34" charset="0"/>
              </a:rPr>
              <a:t>Basic</a:t>
            </a:r>
            <a:r>
              <a:rPr lang="en-US" sz="2400" b="0" i="0" kern="1200" baseline="0" dirty="0" smtClean="0">
                <a:solidFill>
                  <a:schemeClr val="tx1"/>
                </a:solidFill>
                <a:effectLst/>
                <a:latin typeface="Arial" pitchFamily="34" charset="0"/>
                <a:ea typeface="+mn-ea"/>
                <a:cs typeface="Arial" pitchFamily="34" charset="0"/>
              </a:rPr>
              <a:t>, </a:t>
            </a:r>
            <a:r>
              <a:rPr lang="en-US" sz="2400" b="1" i="0" kern="1200" baseline="0" dirty="0" smtClean="0">
                <a:solidFill>
                  <a:schemeClr val="tx1"/>
                </a:solidFill>
                <a:effectLst/>
                <a:latin typeface="Arial" pitchFamily="34" charset="0"/>
                <a:ea typeface="+mn-ea"/>
                <a:cs typeface="Arial" pitchFamily="34" charset="0"/>
              </a:rPr>
              <a:t>Standard</a:t>
            </a:r>
            <a:r>
              <a:rPr lang="en-US" sz="2400" b="0" i="0" kern="1200" baseline="0" dirty="0" smtClean="0">
                <a:solidFill>
                  <a:schemeClr val="tx1"/>
                </a:solidFill>
                <a:effectLst/>
                <a:latin typeface="Arial" pitchFamily="34" charset="0"/>
                <a:ea typeface="+mn-ea"/>
                <a:cs typeface="Arial" pitchFamily="34" charset="0"/>
              </a:rPr>
              <a:t>, </a:t>
            </a:r>
            <a:r>
              <a:rPr lang="en-US" sz="2400" b="1" i="0" kern="1200" baseline="0" dirty="0" smtClean="0">
                <a:solidFill>
                  <a:schemeClr val="tx1"/>
                </a:solidFill>
                <a:effectLst/>
                <a:latin typeface="Arial" pitchFamily="34" charset="0"/>
                <a:ea typeface="+mn-ea"/>
                <a:cs typeface="Arial" pitchFamily="34" charset="0"/>
              </a:rPr>
              <a:t>Premium</a:t>
            </a:r>
            <a:r>
              <a:rPr lang="en-US" sz="2400" b="0" i="0" kern="1200" baseline="0" dirty="0" smtClean="0">
                <a:solidFill>
                  <a:schemeClr val="tx1"/>
                </a:solidFill>
                <a:effectLst/>
                <a:latin typeface="Arial" pitchFamily="34" charset="0"/>
                <a:ea typeface="+mn-ea"/>
                <a:cs typeface="Arial" pitchFamily="34" charset="0"/>
              </a:rPr>
              <a:t>, and </a:t>
            </a:r>
            <a:r>
              <a:rPr lang="en-US" sz="2400" b="1" i="0" kern="1200" baseline="0" dirty="0" smtClean="0">
                <a:solidFill>
                  <a:schemeClr val="tx1"/>
                </a:solidFill>
                <a:effectLst/>
                <a:latin typeface="Arial" pitchFamily="34" charset="0"/>
                <a:ea typeface="+mn-ea"/>
                <a:cs typeface="Arial" pitchFamily="34" charset="0"/>
              </a:rPr>
              <a:t>PremiumV2</a:t>
            </a:r>
            <a:r>
              <a:rPr lang="en-US" sz="2400" b="0" i="0" kern="1200" baseline="0" dirty="0" smtClean="0">
                <a:solidFill>
                  <a:schemeClr val="tx1"/>
                </a:solidFill>
                <a:effectLst/>
                <a:latin typeface="Arial" pitchFamily="34" charset="0"/>
                <a:ea typeface="+mn-ea"/>
                <a:cs typeface="Arial" pitchFamily="34" charset="0"/>
              </a:rPr>
              <a:t> tiers run apps on dedicated Azure VMs. </a:t>
            </a:r>
          </a:p>
          <a:p>
            <a:pPr lvl="3"/>
            <a:r>
              <a:rPr lang="en-US" sz="2400" b="0" i="0" kern="1200" baseline="0" dirty="0" smtClean="0">
                <a:solidFill>
                  <a:schemeClr val="tx1"/>
                </a:solidFill>
                <a:effectLst/>
                <a:latin typeface="Arial" pitchFamily="34" charset="0"/>
                <a:ea typeface="+mn-ea"/>
                <a:cs typeface="Arial" pitchFamily="34" charset="0"/>
              </a:rPr>
              <a:t>Only apps in the same App Service plan share the same compute resources. The higher the tier, the more VM instances are available to you for scale-out.</a:t>
            </a:r>
          </a:p>
        </p:txBody>
      </p:sp>
    </p:spTree>
    <p:extLst>
      <p:ext uri="{BB962C8B-B14F-4D97-AF65-F5344CB8AC3E}">
        <p14:creationId xmlns:p14="http://schemas.microsoft.com/office/powerpoint/2010/main" val="7665315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 Service Plans</a:t>
            </a:r>
            <a:endParaRPr lang="en-US" dirty="0"/>
          </a:p>
        </p:txBody>
      </p:sp>
      <p:sp>
        <p:nvSpPr>
          <p:cNvPr id="3" name="Text Placeholder 2"/>
          <p:cNvSpPr>
            <a:spLocks noGrp="1"/>
          </p:cNvSpPr>
          <p:nvPr>
            <p:ph type="body" sz="quarter" idx="10"/>
          </p:nvPr>
        </p:nvSpPr>
        <p:spPr/>
        <p:txBody>
          <a:bodyPr/>
          <a:lstStyle/>
          <a:p>
            <a:pPr lvl="2"/>
            <a:r>
              <a:rPr lang="en-US" sz="2400" b="1" i="0" kern="1200" baseline="0" dirty="0" smtClean="0">
                <a:solidFill>
                  <a:schemeClr val="tx1"/>
                </a:solidFill>
                <a:effectLst/>
                <a:latin typeface="Arial" pitchFamily="34" charset="0"/>
                <a:ea typeface="+mn-ea"/>
                <a:cs typeface="Arial" pitchFamily="34" charset="0"/>
              </a:rPr>
              <a:t>Isolated</a:t>
            </a:r>
            <a:r>
              <a:rPr lang="en-US" sz="2400" b="0" i="0" kern="1200" baseline="0" dirty="0" smtClean="0">
                <a:solidFill>
                  <a:schemeClr val="tx1"/>
                </a:solidFill>
                <a:effectLst/>
                <a:latin typeface="Arial" pitchFamily="34" charset="0"/>
                <a:ea typeface="+mn-ea"/>
                <a:cs typeface="Arial" pitchFamily="34" charset="0"/>
              </a:rPr>
              <a:t>: </a:t>
            </a:r>
          </a:p>
          <a:p>
            <a:pPr lvl="3"/>
            <a:r>
              <a:rPr lang="en-US" sz="2400" b="0" i="0" kern="1200" baseline="0" dirty="0" smtClean="0">
                <a:solidFill>
                  <a:schemeClr val="tx1"/>
                </a:solidFill>
                <a:effectLst/>
                <a:latin typeface="Arial" pitchFamily="34" charset="0"/>
                <a:ea typeface="+mn-ea"/>
                <a:cs typeface="Arial" pitchFamily="34" charset="0"/>
              </a:rPr>
              <a:t>This tier runs dedicated Azure VMs on dedicated Azure Virtual Networks, which provides network isolation on top of compute isolation to your apps. </a:t>
            </a:r>
          </a:p>
          <a:p>
            <a:pPr lvl="3"/>
            <a:r>
              <a:rPr lang="en-US" sz="2400" b="0" i="0" kern="1200" baseline="0" dirty="0" smtClean="0">
                <a:solidFill>
                  <a:schemeClr val="tx1"/>
                </a:solidFill>
                <a:effectLst/>
                <a:latin typeface="Arial" pitchFamily="34" charset="0"/>
                <a:ea typeface="+mn-ea"/>
                <a:cs typeface="Arial" pitchFamily="34" charset="0"/>
              </a:rPr>
              <a:t>It provides the maximum scale-out capabilities.</a:t>
            </a:r>
          </a:p>
          <a:p>
            <a:pPr lvl="2"/>
            <a:r>
              <a:rPr lang="en-US" sz="2400" b="1" i="0" kern="1200" baseline="0" dirty="0" smtClean="0">
                <a:solidFill>
                  <a:schemeClr val="tx1"/>
                </a:solidFill>
                <a:effectLst/>
                <a:latin typeface="Arial" pitchFamily="34" charset="0"/>
                <a:ea typeface="+mn-ea"/>
                <a:cs typeface="Arial" pitchFamily="34" charset="0"/>
              </a:rPr>
              <a:t>Consumption</a:t>
            </a:r>
            <a:r>
              <a:rPr lang="en-US" sz="2400" b="0" i="0" kern="1200" baseline="0" dirty="0" smtClean="0">
                <a:solidFill>
                  <a:schemeClr val="tx1"/>
                </a:solidFill>
                <a:effectLst/>
                <a:latin typeface="Arial" pitchFamily="34" charset="0"/>
                <a:ea typeface="+mn-ea"/>
                <a:cs typeface="Arial" pitchFamily="34" charset="0"/>
              </a:rPr>
              <a:t>: </a:t>
            </a:r>
          </a:p>
          <a:p>
            <a:pPr lvl="3"/>
            <a:r>
              <a:rPr lang="en-US" sz="2400" b="0" i="0" kern="1200" baseline="0" dirty="0" smtClean="0">
                <a:solidFill>
                  <a:schemeClr val="tx1"/>
                </a:solidFill>
                <a:effectLst/>
                <a:latin typeface="Arial" pitchFamily="34" charset="0"/>
                <a:ea typeface="+mn-ea"/>
                <a:cs typeface="Arial" pitchFamily="34" charset="0"/>
              </a:rPr>
              <a:t>This tier is only available to </a:t>
            </a:r>
            <a:r>
              <a:rPr lang="en-US" sz="2400" b="0" i="0" u="none" strike="noStrike" kern="1200" baseline="0" dirty="0" smtClean="0">
                <a:solidFill>
                  <a:schemeClr val="tx1"/>
                </a:solidFill>
                <a:effectLst/>
                <a:latin typeface="Arial" pitchFamily="34" charset="0"/>
                <a:ea typeface="+mn-ea"/>
                <a:cs typeface="Arial" pitchFamily="34" charset="0"/>
              </a:rPr>
              <a:t>function apps</a:t>
            </a:r>
            <a:r>
              <a:rPr lang="en-US" sz="2400" b="0" i="0" kern="1200" baseline="0" dirty="0" smtClean="0">
                <a:solidFill>
                  <a:schemeClr val="tx1"/>
                </a:solidFill>
                <a:effectLst/>
                <a:latin typeface="Arial" pitchFamily="34" charset="0"/>
                <a:ea typeface="+mn-ea"/>
                <a:cs typeface="Arial" pitchFamily="34" charset="0"/>
              </a:rPr>
              <a:t>. </a:t>
            </a:r>
          </a:p>
          <a:p>
            <a:pPr lvl="3"/>
            <a:r>
              <a:rPr lang="en-US" sz="2400" b="0" i="0" kern="1200" baseline="0" dirty="0" smtClean="0">
                <a:solidFill>
                  <a:schemeClr val="tx1"/>
                </a:solidFill>
                <a:effectLst/>
                <a:latin typeface="Arial" pitchFamily="34" charset="0"/>
                <a:ea typeface="+mn-ea"/>
                <a:cs typeface="Arial" pitchFamily="34" charset="0"/>
              </a:rPr>
              <a:t>It scales the functions dynamically depending on workload.</a:t>
            </a:r>
            <a:endParaRPr lang="en-US" dirty="0"/>
          </a:p>
        </p:txBody>
      </p:sp>
    </p:spTree>
    <p:extLst>
      <p:ext uri="{BB962C8B-B14F-4D97-AF65-F5344CB8AC3E}">
        <p14:creationId xmlns:p14="http://schemas.microsoft.com/office/powerpoint/2010/main" val="14181864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 Service Plans</a:t>
            </a:r>
            <a:endParaRPr lang="en-US" dirty="0"/>
          </a:p>
        </p:txBody>
      </p:sp>
      <p:sp>
        <p:nvSpPr>
          <p:cNvPr id="3" name="Text Placeholder 2"/>
          <p:cNvSpPr>
            <a:spLocks noGrp="1"/>
          </p:cNvSpPr>
          <p:nvPr>
            <p:ph type="body" sz="quarter" idx="10"/>
          </p:nvPr>
        </p:nvSpPr>
        <p:spPr/>
        <p:txBody>
          <a:bodyPr/>
          <a:lstStyle/>
          <a:p>
            <a:pPr lvl="0"/>
            <a:r>
              <a:rPr lang="en-US" sz="2400" b="0" i="0" kern="1200" baseline="0" dirty="0" smtClean="0">
                <a:solidFill>
                  <a:schemeClr val="tx1"/>
                </a:solidFill>
                <a:effectLst/>
                <a:latin typeface="Arial" pitchFamily="34" charset="0"/>
                <a:ea typeface="+mn-ea"/>
                <a:cs typeface="Arial" pitchFamily="34" charset="0"/>
              </a:rPr>
              <a:t>Each tier also provides a specific subset of App Service features. These features include custom domains and SSL certificates, </a:t>
            </a:r>
            <a:r>
              <a:rPr lang="en-US" sz="2400" b="0" i="0" kern="1200" baseline="0" dirty="0" err="1" smtClean="0">
                <a:solidFill>
                  <a:schemeClr val="tx1"/>
                </a:solidFill>
                <a:effectLst/>
                <a:latin typeface="Arial" pitchFamily="34" charset="0"/>
                <a:ea typeface="+mn-ea"/>
                <a:cs typeface="Arial" pitchFamily="34" charset="0"/>
              </a:rPr>
              <a:t>autoscaling</a:t>
            </a:r>
            <a:r>
              <a:rPr lang="en-US" sz="2400" b="0" i="0" kern="1200" baseline="0" dirty="0" smtClean="0">
                <a:solidFill>
                  <a:schemeClr val="tx1"/>
                </a:solidFill>
                <a:effectLst/>
                <a:latin typeface="Arial" pitchFamily="34" charset="0"/>
                <a:ea typeface="+mn-ea"/>
                <a:cs typeface="Arial" pitchFamily="34" charset="0"/>
              </a:rPr>
              <a:t>, deployment slots, backups, Traffic Manager integration, and more. The higher the tier, the more features are available. </a:t>
            </a:r>
          </a:p>
          <a:p>
            <a:r>
              <a:rPr lang="en-US" sz="2400" b="0" i="0" kern="1200" baseline="0" dirty="0" smtClean="0">
                <a:solidFill>
                  <a:schemeClr val="tx1"/>
                </a:solidFill>
                <a:effectLst/>
                <a:latin typeface="Arial" pitchFamily="34" charset="0"/>
                <a:ea typeface="+mn-ea"/>
                <a:cs typeface="Arial" pitchFamily="34" charset="0"/>
              </a:rPr>
              <a:t>Note:</a:t>
            </a:r>
          </a:p>
          <a:p>
            <a:pPr lvl="2"/>
            <a:r>
              <a:rPr lang="en-US" sz="2400" b="0" i="0" kern="1200" baseline="0" dirty="0" smtClean="0">
                <a:solidFill>
                  <a:schemeClr val="tx1"/>
                </a:solidFill>
                <a:effectLst/>
                <a:latin typeface="Arial" pitchFamily="34" charset="0"/>
                <a:ea typeface="+mn-ea"/>
                <a:cs typeface="Arial" pitchFamily="34" charset="0"/>
              </a:rPr>
              <a:t>The new </a:t>
            </a:r>
            <a:r>
              <a:rPr lang="en-US" sz="2400" b="1" i="0" kern="1200" baseline="0" dirty="0" smtClean="0">
                <a:solidFill>
                  <a:schemeClr val="tx1"/>
                </a:solidFill>
                <a:effectLst/>
                <a:latin typeface="Arial" pitchFamily="34" charset="0"/>
                <a:ea typeface="+mn-ea"/>
                <a:cs typeface="Arial" pitchFamily="34" charset="0"/>
              </a:rPr>
              <a:t>PremiumV2</a:t>
            </a:r>
            <a:r>
              <a:rPr lang="en-US" sz="2400" b="0" i="0" kern="1200" baseline="0" dirty="0" smtClean="0">
                <a:solidFill>
                  <a:schemeClr val="tx1"/>
                </a:solidFill>
                <a:effectLst/>
                <a:latin typeface="Arial" pitchFamily="34" charset="0"/>
                <a:ea typeface="+mn-ea"/>
                <a:cs typeface="Arial" pitchFamily="34" charset="0"/>
              </a:rPr>
              <a:t> pricing tier provides </a:t>
            </a:r>
            <a:r>
              <a:rPr lang="en-US" sz="2400" b="0" i="0" u="sng" kern="1200" baseline="0" dirty="0" smtClean="0">
                <a:solidFill>
                  <a:schemeClr val="tx1"/>
                </a:solidFill>
                <a:effectLst/>
                <a:latin typeface="Arial" pitchFamily="34" charset="0"/>
                <a:ea typeface="+mn-ea"/>
                <a:cs typeface="Arial" pitchFamily="34" charset="0"/>
              </a:rPr>
              <a:t>Dv2-series VMs</a:t>
            </a:r>
            <a:r>
              <a:rPr lang="en-US" sz="2400" b="0" i="0" kern="1200" baseline="0" dirty="0" smtClean="0">
                <a:solidFill>
                  <a:schemeClr val="tx1"/>
                </a:solidFill>
                <a:effectLst/>
                <a:latin typeface="Arial" pitchFamily="34" charset="0"/>
                <a:ea typeface="+mn-ea"/>
                <a:cs typeface="Arial" pitchFamily="34" charset="0"/>
              </a:rPr>
              <a:t> with faster processors, SSD storage, and double memory-to-core ratio compared to </a:t>
            </a:r>
            <a:r>
              <a:rPr lang="en-US" sz="2400" b="1" i="0" kern="1200" baseline="0" dirty="0" smtClean="0">
                <a:solidFill>
                  <a:schemeClr val="tx1"/>
                </a:solidFill>
                <a:effectLst/>
                <a:latin typeface="Arial" pitchFamily="34" charset="0"/>
                <a:ea typeface="+mn-ea"/>
                <a:cs typeface="Arial" pitchFamily="34" charset="0"/>
              </a:rPr>
              <a:t>Standard</a:t>
            </a:r>
            <a:r>
              <a:rPr lang="en-US" sz="2400" b="0" i="0" kern="1200" baseline="0" dirty="0" smtClean="0">
                <a:solidFill>
                  <a:schemeClr val="tx1"/>
                </a:solidFill>
                <a:effectLst/>
                <a:latin typeface="Arial" pitchFamily="34" charset="0"/>
                <a:ea typeface="+mn-ea"/>
                <a:cs typeface="Arial" pitchFamily="34" charset="0"/>
              </a:rPr>
              <a:t> tier. </a:t>
            </a:r>
          </a:p>
          <a:p>
            <a:pPr lvl="2"/>
            <a:r>
              <a:rPr lang="en-US" sz="2400" b="1" i="0" kern="1200" baseline="0" dirty="0" smtClean="0">
                <a:solidFill>
                  <a:schemeClr val="tx1"/>
                </a:solidFill>
                <a:effectLst/>
                <a:latin typeface="Arial" pitchFamily="34" charset="0"/>
                <a:ea typeface="+mn-ea"/>
                <a:cs typeface="Arial" pitchFamily="34" charset="0"/>
              </a:rPr>
              <a:t>PremiumV2</a:t>
            </a:r>
            <a:r>
              <a:rPr lang="en-US" sz="2400" b="0" i="0" kern="1200" baseline="0" dirty="0" smtClean="0">
                <a:solidFill>
                  <a:schemeClr val="tx1"/>
                </a:solidFill>
                <a:effectLst/>
                <a:latin typeface="Arial" pitchFamily="34" charset="0"/>
                <a:ea typeface="+mn-ea"/>
                <a:cs typeface="Arial" pitchFamily="34" charset="0"/>
              </a:rPr>
              <a:t> also supports higher scale via increased instance count while still providing all the advanced capabilities found in the Standard plan. All features available in the existing </a:t>
            </a:r>
            <a:r>
              <a:rPr lang="en-US" sz="2400" b="1" i="0" kern="1200" baseline="0" dirty="0" smtClean="0">
                <a:solidFill>
                  <a:schemeClr val="tx1"/>
                </a:solidFill>
                <a:effectLst/>
                <a:latin typeface="Arial" pitchFamily="34" charset="0"/>
                <a:ea typeface="+mn-ea"/>
                <a:cs typeface="Arial" pitchFamily="34" charset="0"/>
              </a:rPr>
              <a:t>Premium</a:t>
            </a:r>
            <a:r>
              <a:rPr lang="en-US" sz="2400" b="0" i="0" kern="1200" baseline="0" dirty="0" smtClean="0">
                <a:solidFill>
                  <a:schemeClr val="tx1"/>
                </a:solidFill>
                <a:effectLst/>
                <a:latin typeface="Arial" pitchFamily="34" charset="0"/>
                <a:ea typeface="+mn-ea"/>
                <a:cs typeface="Arial" pitchFamily="34" charset="0"/>
              </a:rPr>
              <a:t> tier are included in </a:t>
            </a:r>
            <a:r>
              <a:rPr lang="en-US" sz="2400" b="1" i="0" kern="1200" baseline="0" dirty="0" smtClean="0">
                <a:solidFill>
                  <a:schemeClr val="tx1"/>
                </a:solidFill>
                <a:effectLst/>
                <a:latin typeface="Arial" pitchFamily="34" charset="0"/>
                <a:ea typeface="+mn-ea"/>
                <a:cs typeface="Arial" pitchFamily="34" charset="0"/>
              </a:rPr>
              <a:t>PremiumV2</a:t>
            </a:r>
            <a:r>
              <a:rPr lang="en-US" sz="2400" b="0" i="0" kern="1200" baseline="0" dirty="0" smtClean="0">
                <a:solidFill>
                  <a:schemeClr val="tx1"/>
                </a:solidFill>
                <a:effectLst/>
                <a:latin typeface="Arial" pitchFamily="34" charset="0"/>
                <a:ea typeface="+mn-ea"/>
                <a:cs typeface="Arial" pitchFamily="34" charset="0"/>
              </a:rPr>
              <a:t>.</a:t>
            </a:r>
          </a:p>
        </p:txBody>
      </p:sp>
    </p:spTree>
    <p:extLst>
      <p:ext uri="{BB962C8B-B14F-4D97-AF65-F5344CB8AC3E}">
        <p14:creationId xmlns:p14="http://schemas.microsoft.com/office/powerpoint/2010/main" val="276520279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9NAE24ar6Ue6E.AbvpSJ8Q"/>
</p:tagLst>
</file>

<file path=ppt/theme/theme1.xml><?xml version="1.0" encoding="utf-8"?>
<a:theme xmlns:a="http://schemas.openxmlformats.org/drawingml/2006/main" name="TechM_Lego">
  <a:themeElements>
    <a:clrScheme name="Mahindra Satyam Color Scheme">
      <a:dk1>
        <a:sysClr val="windowText" lastClr="000000"/>
      </a:dk1>
      <a:lt1>
        <a:sysClr val="window" lastClr="FFFFFF"/>
      </a:lt1>
      <a:dk2>
        <a:srgbClr val="6D6E71"/>
      </a:dk2>
      <a:lt2>
        <a:srgbClr val="E31837"/>
      </a:lt2>
      <a:accent1>
        <a:srgbClr val="E31837"/>
      </a:accent1>
      <a:accent2>
        <a:srgbClr val="A7A9AC"/>
      </a:accent2>
      <a:accent3>
        <a:srgbClr val="F3901D"/>
      </a:accent3>
      <a:accent4>
        <a:srgbClr val="FDBC5F"/>
      </a:accent4>
      <a:accent5>
        <a:srgbClr val="E31837"/>
      </a:accent5>
      <a:accent6>
        <a:srgbClr val="7C3520"/>
      </a:accent6>
      <a:hlink>
        <a:srgbClr val="6D6E71"/>
      </a:hlink>
      <a:folHlink>
        <a:srgbClr val="E31837"/>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solidFill>
            <a:schemeClr val="tx2"/>
          </a:solidFill>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txDef>
      <a:spPr>
        <a:noFill/>
        <a:ln w="9525">
          <a:noFill/>
          <a:miter lim="800000"/>
          <a:headEnd/>
          <a:tailEnd/>
        </a:ln>
      </a:spPr>
      <a:bodyPr vert="horz" wrap="square" lIns="0" tIns="0" rIns="0" bIns="0" numCol="1" rtlCol="0" anchor="t" anchorCtr="0" compatLnSpc="1">
        <a:prstTxWarp prst="textNoShape">
          <a:avLst/>
        </a:prstTxWarp>
        <a:spAutoFit/>
      </a:bodyPr>
      <a:lstStyle>
        <a:defPPr fontAlgn="base">
          <a:buClr>
            <a:schemeClr val="tx2"/>
          </a:buClr>
          <a:defRPr sz="1200" dirty="0" smtClean="0">
            <a:latin typeface="+mj-lt"/>
          </a:defRPr>
        </a:defPPr>
      </a:lstStyle>
    </a:txDef>
  </a:objectDefaults>
  <a:extraClrSchemeLst/>
  <a:extLst>
    <a:ext uri="{05A4C25C-085E-4340-85A3-A5531E510DB2}">
      <thm15:themeFamily xmlns:thm15="http://schemas.microsoft.com/office/thememl/2012/main" name="TechM_Lego" id="{963BFABC-BAF3-42C2-8818-D3D77DBD4341}" vid="{4F557C55-323D-4A7E-8B56-31D66481D912}"/>
    </a:ext>
  </a:extLst>
</a:theme>
</file>

<file path=docProps/app.xml><?xml version="1.0" encoding="utf-8"?>
<Properties xmlns="http://schemas.openxmlformats.org/officeDocument/2006/extended-properties" xmlns:vt="http://schemas.openxmlformats.org/officeDocument/2006/docPropsVTypes">
  <Template>TechM_Lego</Template>
  <TotalTime>1506</TotalTime>
  <Words>1307</Words>
  <Application>Microsoft Office PowerPoint</Application>
  <PresentationFormat>Widescreen</PresentationFormat>
  <Paragraphs>143</Paragraphs>
  <Slides>24</Slides>
  <Notes>0</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24</vt:i4>
      </vt:variant>
    </vt:vector>
  </HeadingPairs>
  <TitlesOfParts>
    <vt:vector size="29" baseType="lpstr">
      <vt:lpstr>Arial</vt:lpstr>
      <vt:lpstr>Consolas</vt:lpstr>
      <vt:lpstr>Wingdings</vt:lpstr>
      <vt:lpstr>TechM_Lego</vt:lpstr>
      <vt:lpstr>think-cell Slide</vt:lpstr>
      <vt:lpstr>Azure Web Apps</vt:lpstr>
      <vt:lpstr>Agenda</vt:lpstr>
      <vt:lpstr>Introduction</vt:lpstr>
      <vt:lpstr>Key features</vt:lpstr>
      <vt:lpstr>App Service Plans</vt:lpstr>
      <vt:lpstr>App Service Plans</vt:lpstr>
      <vt:lpstr>App Service Plans</vt:lpstr>
      <vt:lpstr>App Service Plans</vt:lpstr>
      <vt:lpstr>App Service Plans</vt:lpstr>
      <vt:lpstr>PowerPoint Presentation</vt:lpstr>
      <vt:lpstr>Lab : Creating and deploying static HTML site</vt:lpstr>
      <vt:lpstr>Create a static HTML website</vt:lpstr>
      <vt:lpstr>Create a deployment user </vt:lpstr>
      <vt:lpstr>Create a deployment user</vt:lpstr>
      <vt:lpstr>Create a resource group</vt:lpstr>
      <vt:lpstr>Create an Azure App Service plan</vt:lpstr>
      <vt:lpstr>Create a web app</vt:lpstr>
      <vt:lpstr>Getting the Deployment LocalGitUrl</vt:lpstr>
      <vt:lpstr>Push to Azure from Git</vt:lpstr>
      <vt:lpstr>Manage your new Azure web app</vt:lpstr>
      <vt:lpstr>Clean up resources</vt:lpstr>
      <vt:lpstr>Lab: Creating and Deploying ASP.NET application</vt:lpstr>
      <vt:lpstr>Lab: Creating and Deploying ASP.NET application with SQL Database</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App Service</dc:title>
  <dc:creator>Sivaraj Ambat</dc:creator>
  <cp:lastModifiedBy>Sivaraj Ambat</cp:lastModifiedBy>
  <cp:revision>22</cp:revision>
  <dcterms:created xsi:type="dcterms:W3CDTF">2018-01-07T04:49:36Z</dcterms:created>
  <dcterms:modified xsi:type="dcterms:W3CDTF">2018-01-08T15:05:30Z</dcterms:modified>
</cp:coreProperties>
</file>