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48593" autoAdjust="0"/>
    <p:restoredTop sz="86331" autoAdjust="0"/>
  </p:normalViewPr>
  <p:slideViewPr>
    <p:cSldViewPr snapToGrid="0" showGuides="1">
      <p:cViewPr varScale="1">
        <p:scale>
          <a:sx n="52" d="100"/>
          <a:sy n="52" d="100"/>
        </p:scale>
        <p:origin x="90" y="3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4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CE6-2187-467D-8A71-BCD117A5460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B958-DA76-4B52-9791-E019D715D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6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CE6-2187-467D-8A71-BCD117A5460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B958-DA76-4B52-9791-E019D715D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4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CE6-2187-467D-8A71-BCD117A5460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B958-DA76-4B52-9791-E019D715D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CE6-2187-467D-8A71-BCD117A5460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B958-DA76-4B52-9791-E019D715D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CE6-2187-467D-8A71-BCD117A5460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B958-DA76-4B52-9791-E019D715D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6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CE6-2187-467D-8A71-BCD117A5460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B958-DA76-4B52-9791-E019D715D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3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CE6-2187-467D-8A71-BCD117A5460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B958-DA76-4B52-9791-E019D715D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1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CE6-2187-467D-8A71-BCD117A5460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B958-DA76-4B52-9791-E019D715D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7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CE6-2187-467D-8A71-BCD117A5460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B958-DA76-4B52-9791-E019D715D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6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CE6-2187-467D-8A71-BCD117A5460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B958-DA76-4B52-9791-E019D715D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CCE6-2187-467D-8A71-BCD117A5460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B958-DA76-4B52-9791-E019D715D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ACCE6-2187-467D-8A71-BCD117A5460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B958-DA76-4B52-9791-E019D715D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4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</a:t>
            </a:r>
            <a:r>
              <a:rPr lang="en-US" baseline="0" dirty="0" smtClean="0"/>
              <a:t> </a:t>
            </a:r>
            <a:r>
              <a:rPr lang="en-US" dirty="0" smtClean="0"/>
              <a:t>VM on Azure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</a:t>
            </a:r>
            <a:r>
              <a:rPr lang="en-US" baseline="0" dirty="0" smtClean="0"/>
              <a:t> Name</a:t>
            </a:r>
          </a:p>
          <a:p>
            <a:r>
              <a:rPr lang="en-US" baseline="0" dirty="0" smtClean="0"/>
              <a:t>User Name</a:t>
            </a:r>
          </a:p>
          <a:p>
            <a:r>
              <a:rPr lang="en-US" baseline="0" dirty="0" smtClean="0"/>
              <a:t>Pricing / Deployment Tier</a:t>
            </a:r>
          </a:p>
          <a:p>
            <a:r>
              <a:rPr lang="en-US" baseline="0" dirty="0" smtClean="0"/>
              <a:t>Optional Configuration</a:t>
            </a:r>
          </a:p>
          <a:p>
            <a:r>
              <a:rPr lang="en-US" baseline="0" dirty="0" smtClean="0"/>
              <a:t>Resource Group</a:t>
            </a:r>
          </a:p>
          <a:p>
            <a:r>
              <a:rPr lang="en-US" baseline="0" dirty="0" smtClean="0"/>
              <a:t>Subscription</a:t>
            </a:r>
          </a:p>
          <a:p>
            <a:r>
              <a:rPr lang="en-US" baseline="0" dirty="0" smtClean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183819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from Gallery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VM Gallery provides preinstalled images</a:t>
            </a:r>
            <a:r>
              <a:rPr lang="en-US" baseline="0" dirty="0" smtClean="0"/>
              <a:t> of various Microsoft and Linux operating systems and products</a:t>
            </a:r>
          </a:p>
          <a:p>
            <a:r>
              <a:rPr lang="en-US" baseline="0" dirty="0" smtClean="0"/>
              <a:t>When creating Azure VM from gallery, should provide:</a:t>
            </a:r>
          </a:p>
          <a:p>
            <a:pPr lvl="1"/>
            <a:r>
              <a:rPr lang="en-US" dirty="0" smtClean="0"/>
              <a:t>O</a:t>
            </a:r>
            <a:r>
              <a:rPr lang="en-US" baseline="0" dirty="0" smtClean="0"/>
              <a:t>S version</a:t>
            </a:r>
          </a:p>
          <a:p>
            <a:pPr lvl="1"/>
            <a:r>
              <a:rPr lang="en-US" baseline="0" dirty="0" smtClean="0"/>
              <a:t>VM Name</a:t>
            </a:r>
          </a:p>
          <a:p>
            <a:pPr lvl="1"/>
            <a:r>
              <a:rPr lang="en-US" baseline="0" dirty="0" smtClean="0"/>
              <a:t>Deployment Tier</a:t>
            </a:r>
          </a:p>
          <a:p>
            <a:pPr lvl="1"/>
            <a:r>
              <a:rPr lang="en-US" baseline="0" dirty="0" smtClean="0"/>
              <a:t>VM Size</a:t>
            </a:r>
          </a:p>
          <a:p>
            <a:pPr lvl="1"/>
            <a:r>
              <a:rPr lang="en-US" baseline="0" dirty="0" smtClean="0"/>
              <a:t>Username &amp; Password</a:t>
            </a:r>
          </a:p>
        </p:txBody>
      </p:sp>
    </p:spTree>
    <p:extLst>
      <p:ext uri="{BB962C8B-B14F-4D97-AF65-F5344CB8AC3E}">
        <p14:creationId xmlns:p14="http://schemas.microsoft.com/office/powerpoint/2010/main" val="642270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Hard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</a:t>
            </a:r>
            <a:r>
              <a:rPr lang="en-US" baseline="0" dirty="0" smtClean="0"/>
              <a:t> Traditional Disk drives attached to a VM</a:t>
            </a:r>
          </a:p>
          <a:p>
            <a:r>
              <a:rPr lang="en-US" baseline="0" dirty="0" smtClean="0"/>
              <a:t>Hyper-V platform supports .</a:t>
            </a:r>
            <a:r>
              <a:rPr lang="en-US" baseline="0" dirty="0" err="1" smtClean="0"/>
              <a:t>vhd</a:t>
            </a:r>
            <a:r>
              <a:rPr lang="en-US" baseline="0" dirty="0" smtClean="0"/>
              <a:t> and .</a:t>
            </a:r>
            <a:r>
              <a:rPr lang="en-US" baseline="0" dirty="0" err="1" smtClean="0"/>
              <a:t>vhdx</a:t>
            </a:r>
            <a:r>
              <a:rPr lang="en-US" baseline="0" dirty="0" smtClean="0"/>
              <a:t> virtual disk drives</a:t>
            </a:r>
          </a:p>
          <a:p>
            <a:r>
              <a:rPr lang="en-US" baseline="0" dirty="0" smtClean="0"/>
              <a:t>Microsoft Azure supports only .</a:t>
            </a:r>
            <a:r>
              <a:rPr lang="en-US" baseline="0" dirty="0" err="1" smtClean="0"/>
              <a:t>vhd</a:t>
            </a:r>
            <a:endParaRPr lang="en-US" baseline="0" dirty="0" smtClean="0"/>
          </a:p>
          <a:p>
            <a:r>
              <a:rPr lang="en-US" baseline="0" dirty="0" smtClean="0"/>
              <a:t>You can attach three types of virtual disks:</a:t>
            </a:r>
          </a:p>
          <a:p>
            <a:pPr lvl="1"/>
            <a:r>
              <a:rPr lang="en-US" dirty="0" smtClean="0"/>
              <a:t>OS disk</a:t>
            </a:r>
          </a:p>
          <a:p>
            <a:pPr lvl="1"/>
            <a:r>
              <a:rPr lang="en-US" dirty="0" smtClean="0"/>
              <a:t>Temporary Disk</a:t>
            </a:r>
          </a:p>
          <a:p>
            <a:pPr lvl="1"/>
            <a:r>
              <a:rPr lang="en-US" dirty="0" smtClean="0"/>
              <a:t>Data Disk</a:t>
            </a:r>
          </a:p>
        </p:txBody>
      </p:sp>
    </p:spTree>
    <p:extLst>
      <p:ext uri="{BB962C8B-B14F-4D97-AF65-F5344CB8AC3E}">
        <p14:creationId xmlns:p14="http://schemas.microsoft.com/office/powerpoint/2010/main" val="149925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&amp; Attaching</a:t>
            </a:r>
            <a:r>
              <a:rPr lang="en-US" baseline="0" dirty="0" smtClean="0"/>
              <a:t>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attach a new disk to Azure VM,</a:t>
            </a:r>
          </a:p>
          <a:p>
            <a:pPr lvl="1"/>
            <a:r>
              <a:rPr lang="en-US" dirty="0" smtClean="0"/>
              <a:t>Choose storage</a:t>
            </a:r>
            <a:r>
              <a:rPr lang="en-US" baseline="0" dirty="0" smtClean="0"/>
              <a:t> account</a:t>
            </a:r>
          </a:p>
          <a:p>
            <a:pPr lvl="1"/>
            <a:r>
              <a:rPr lang="en-US" baseline="0" dirty="0" smtClean="0"/>
              <a:t>Choose container</a:t>
            </a:r>
          </a:p>
          <a:p>
            <a:pPr lvl="1"/>
            <a:r>
              <a:rPr lang="en-US" baseline="0" dirty="0" smtClean="0"/>
              <a:t>Specify disk size</a:t>
            </a:r>
          </a:p>
          <a:p>
            <a:pPr lvl="0"/>
            <a:r>
              <a:rPr lang="en-US" baseline="0" dirty="0" smtClean="0"/>
              <a:t>To achieve better performance, use multiple storage accounts</a:t>
            </a:r>
          </a:p>
          <a:p>
            <a:pPr lvl="0"/>
            <a:r>
              <a:rPr lang="en-US" baseline="0" dirty="0" smtClean="0"/>
              <a:t>You can also upload a .</a:t>
            </a:r>
            <a:r>
              <a:rPr lang="en-US" baseline="0" dirty="0" err="1" smtClean="0"/>
              <a:t>vhd</a:t>
            </a:r>
            <a:r>
              <a:rPr lang="en-US" baseline="0" dirty="0" smtClean="0"/>
              <a:t> file to Azure</a:t>
            </a:r>
          </a:p>
        </p:txBody>
      </p:sp>
    </p:spTree>
    <p:extLst>
      <p:ext uri="{BB962C8B-B14F-4D97-AF65-F5344CB8AC3E}">
        <p14:creationId xmlns:p14="http://schemas.microsoft.com/office/powerpoint/2010/main" val="2000715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new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each disk attached to the Azure VM</a:t>
            </a:r>
          </a:p>
          <a:p>
            <a:r>
              <a:rPr lang="en-US" dirty="0" smtClean="0"/>
              <a:t>Use the same</a:t>
            </a:r>
            <a:r>
              <a:rPr lang="en-US" baseline="0" dirty="0" smtClean="0"/>
              <a:t> disk management tools as with on-</a:t>
            </a:r>
            <a:r>
              <a:rPr lang="en-US" baseline="0" dirty="0" err="1" smtClean="0"/>
              <a:t>prem</a:t>
            </a:r>
            <a:r>
              <a:rPr lang="en-US" baseline="0" dirty="0" smtClean="0"/>
              <a:t> VM or physical hosts</a:t>
            </a:r>
          </a:p>
          <a:p>
            <a:r>
              <a:rPr lang="en-US" baseline="0" dirty="0" smtClean="0"/>
              <a:t>Choose to configure basic or dynamic disks</a:t>
            </a:r>
          </a:p>
          <a:p>
            <a:r>
              <a:rPr lang="en-US" baseline="0" dirty="0" smtClean="0"/>
              <a:t>Choose between FAT, NTFS and </a:t>
            </a:r>
            <a:r>
              <a:rPr lang="en-US" baseline="0" dirty="0" err="1" smtClean="0"/>
              <a:t>ReFS</a:t>
            </a:r>
            <a:endParaRPr lang="en-US" baseline="0" dirty="0" smtClean="0"/>
          </a:p>
          <a:p>
            <a:r>
              <a:rPr lang="en-US" baseline="0" dirty="0" smtClean="0"/>
              <a:t>Consider using Storage Spaces for multiple disk management</a:t>
            </a:r>
          </a:p>
        </p:txBody>
      </p:sp>
    </p:spTree>
    <p:extLst>
      <p:ext uri="{BB962C8B-B14F-4D97-AF65-F5344CB8AC3E}">
        <p14:creationId xmlns:p14="http://schemas.microsoft.com/office/powerpoint/2010/main" val="321418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05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0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Portal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</a:t>
            </a:r>
            <a:r>
              <a:rPr lang="en-US" baseline="0" dirty="0" smtClean="0"/>
              <a:t> for</a:t>
            </a:r>
            <a:endParaRPr lang="en-US" dirty="0" smtClean="0"/>
          </a:p>
          <a:p>
            <a:pPr lvl="1"/>
            <a:r>
              <a:rPr lang="en-US" dirty="0" smtClean="0"/>
              <a:t>Provisioning Services</a:t>
            </a:r>
          </a:p>
          <a:p>
            <a:pPr lvl="1"/>
            <a:r>
              <a:rPr lang="en-US" dirty="0" smtClean="0"/>
              <a:t>Managing</a:t>
            </a:r>
            <a:r>
              <a:rPr lang="en-US" baseline="0" dirty="0" smtClean="0"/>
              <a:t> Services</a:t>
            </a:r>
          </a:p>
          <a:p>
            <a:pPr lvl="1"/>
            <a:r>
              <a:rPr lang="en-US" baseline="0" dirty="0" smtClean="0"/>
              <a:t>Administrative tasks</a:t>
            </a:r>
          </a:p>
          <a:p>
            <a:r>
              <a:rPr lang="en-US" dirty="0" smtClean="0"/>
              <a:t>Portal Elements</a:t>
            </a:r>
          </a:p>
          <a:p>
            <a:pPr lvl="1"/>
            <a:r>
              <a:rPr lang="en-US" dirty="0" err="1" smtClean="0"/>
              <a:t>Startboard</a:t>
            </a:r>
            <a:endParaRPr lang="en-US" dirty="0" smtClean="0"/>
          </a:p>
          <a:p>
            <a:pPr lvl="1"/>
            <a:r>
              <a:rPr lang="en-US" dirty="0" smtClean="0"/>
              <a:t>Hub</a:t>
            </a:r>
            <a:r>
              <a:rPr lang="en-US" baseline="0" dirty="0" smtClean="0"/>
              <a:t> Menu</a:t>
            </a:r>
          </a:p>
          <a:p>
            <a:pPr lvl="1"/>
            <a:r>
              <a:rPr lang="en-US" baseline="0" dirty="0" smtClean="0"/>
              <a:t>Blades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6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addition to the web portal, Azure provides following tools to manage Azure subscription:</a:t>
            </a:r>
          </a:p>
          <a:p>
            <a:pPr lvl="1"/>
            <a:r>
              <a:rPr lang="en-US" dirty="0" smtClean="0"/>
              <a:t>Azure Tools for Visual Studio</a:t>
            </a:r>
          </a:p>
          <a:p>
            <a:pPr lvl="1"/>
            <a:r>
              <a:rPr lang="en-US" dirty="0" smtClean="0"/>
              <a:t>SQL Server Management Studio</a:t>
            </a:r>
          </a:p>
          <a:p>
            <a:pPr lvl="1"/>
            <a:r>
              <a:rPr lang="en-US" dirty="0" smtClean="0"/>
              <a:t>Azure</a:t>
            </a:r>
            <a:r>
              <a:rPr lang="en-US" baseline="0" dirty="0" smtClean="0"/>
              <a:t> PowerShell</a:t>
            </a:r>
          </a:p>
          <a:p>
            <a:pPr lvl="1"/>
            <a:r>
              <a:rPr lang="en-US" baseline="0" dirty="0" smtClean="0"/>
              <a:t>Azure Cross Platform 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9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 Management &amp;</a:t>
            </a:r>
            <a:r>
              <a:rPr lang="en-US" baseline="0" dirty="0" smtClean="0"/>
              <a:t> Billing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</a:t>
            </a:r>
            <a:r>
              <a:rPr lang="en-US" baseline="0" dirty="0" smtClean="0"/>
              <a:t> Azure subscription enables you to organize your access to your cloud services and resources and how your usage is reported, billed and paid.</a:t>
            </a:r>
          </a:p>
          <a:p>
            <a:r>
              <a:rPr lang="en-US" baseline="0" dirty="0" smtClean="0"/>
              <a:t>Three Administrative roles are defined</a:t>
            </a:r>
          </a:p>
          <a:p>
            <a:pPr lvl="1"/>
            <a:r>
              <a:rPr lang="en-US" dirty="0" smtClean="0"/>
              <a:t>Account</a:t>
            </a:r>
            <a:r>
              <a:rPr lang="en-US" baseline="0" dirty="0" smtClean="0"/>
              <a:t> Administrator</a:t>
            </a:r>
          </a:p>
          <a:p>
            <a:pPr lvl="2"/>
            <a:r>
              <a:rPr lang="en-US" baseline="0" dirty="0" smtClean="0"/>
              <a:t>1 per Azure Account</a:t>
            </a:r>
          </a:p>
          <a:p>
            <a:pPr lvl="1"/>
            <a:r>
              <a:rPr lang="en-US" baseline="0" dirty="0" smtClean="0"/>
              <a:t>Service Administrator</a:t>
            </a:r>
          </a:p>
          <a:p>
            <a:pPr lvl="2"/>
            <a:r>
              <a:rPr lang="en-US" baseline="0" dirty="0" smtClean="0"/>
              <a:t>1 per Azure Subscription</a:t>
            </a:r>
          </a:p>
          <a:p>
            <a:pPr lvl="1"/>
            <a:r>
              <a:rPr lang="en-US" baseline="0" dirty="0" smtClean="0"/>
              <a:t>Co-administrator</a:t>
            </a:r>
          </a:p>
          <a:p>
            <a:pPr lvl="2"/>
            <a:r>
              <a:rPr lang="en-US" baseline="0" dirty="0" smtClean="0"/>
              <a:t>200 per Subscription</a:t>
            </a:r>
          </a:p>
        </p:txBody>
      </p:sp>
    </p:spTree>
    <p:extLst>
      <p:ext uri="{BB962C8B-B14F-4D97-AF65-F5344CB8AC3E}">
        <p14:creationId xmlns:p14="http://schemas.microsoft.com/office/powerpoint/2010/main" val="359318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</a:t>
            </a:r>
            <a:r>
              <a:rPr lang="en-US" baseline="0" dirty="0" smtClean="0"/>
              <a:t> 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Pay-As-You-Go</a:t>
            </a:r>
          </a:p>
          <a:p>
            <a:r>
              <a:rPr lang="en-US" dirty="0" smtClean="0"/>
              <a:t>Buy</a:t>
            </a:r>
            <a:r>
              <a:rPr lang="en-US" baseline="0" dirty="0" smtClean="0"/>
              <a:t> from Microsoft Reseller</a:t>
            </a:r>
          </a:p>
          <a:p>
            <a:r>
              <a:rPr lang="en-US" baseline="0" dirty="0" smtClean="0"/>
              <a:t>Enterprise Agreements</a:t>
            </a:r>
          </a:p>
        </p:txBody>
      </p:sp>
    </p:spTree>
    <p:extLst>
      <p:ext uri="{BB962C8B-B14F-4D97-AF65-F5344CB8AC3E}">
        <p14:creationId xmlns:p14="http://schemas.microsoft.com/office/powerpoint/2010/main" val="245320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r>
              <a:rPr lang="en-US" baseline="0" dirty="0" smtClean="0"/>
              <a:t>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4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Billing 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Subscription</a:t>
            </a:r>
            <a:r>
              <a:rPr lang="en-US" baseline="0" dirty="0" smtClean="0"/>
              <a:t> Status</a:t>
            </a:r>
          </a:p>
          <a:p>
            <a:r>
              <a:rPr lang="en-US" baseline="0" dirty="0" smtClean="0"/>
              <a:t>Change payment method</a:t>
            </a:r>
          </a:p>
          <a:p>
            <a:r>
              <a:rPr lang="en-US" baseline="0" dirty="0" smtClean="0"/>
              <a:t>Download usage details</a:t>
            </a:r>
          </a:p>
          <a:p>
            <a:r>
              <a:rPr lang="en-US" baseline="0" dirty="0" smtClean="0"/>
              <a:t>Edit subscription details</a:t>
            </a:r>
          </a:p>
          <a:p>
            <a:r>
              <a:rPr lang="en-US" baseline="0" dirty="0" smtClean="0"/>
              <a:t>Change subscription address</a:t>
            </a:r>
          </a:p>
          <a:p>
            <a:r>
              <a:rPr lang="en-US" baseline="0" dirty="0" smtClean="0"/>
              <a:t>Cancel subscription</a:t>
            </a:r>
          </a:p>
        </p:txBody>
      </p:sp>
    </p:spTree>
    <p:extLst>
      <p:ext uri="{BB962C8B-B14F-4D97-AF65-F5344CB8AC3E}">
        <p14:creationId xmlns:p14="http://schemas.microsoft.com/office/powerpoint/2010/main" val="390807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75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</a:t>
            </a:r>
            <a:r>
              <a:rPr lang="en-US" baseline="0" dirty="0" smtClean="0"/>
              <a:t>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VM</a:t>
            </a:r>
            <a:r>
              <a:rPr lang="en-US" baseline="0" dirty="0" smtClean="0"/>
              <a:t> is a software emulation of a physical computer</a:t>
            </a:r>
          </a:p>
          <a:p>
            <a:r>
              <a:rPr lang="en-US" baseline="0" dirty="0" smtClean="0"/>
              <a:t>Benefits:</a:t>
            </a:r>
          </a:p>
          <a:p>
            <a:pPr lvl="1"/>
            <a:r>
              <a:rPr lang="en-US" dirty="0" smtClean="0"/>
              <a:t>Transparent</a:t>
            </a:r>
            <a:r>
              <a:rPr lang="en-US" baseline="0" dirty="0" smtClean="0"/>
              <a:t> to users</a:t>
            </a:r>
          </a:p>
          <a:p>
            <a:pPr lvl="1"/>
            <a:r>
              <a:rPr lang="en-US" baseline="0" dirty="0" smtClean="0"/>
              <a:t>Guest machines can use different operating systems</a:t>
            </a:r>
          </a:p>
          <a:p>
            <a:pPr lvl="1"/>
            <a:r>
              <a:rPr lang="en-US" baseline="0" dirty="0" smtClean="0"/>
              <a:t>More efficient use of hardware</a:t>
            </a:r>
          </a:p>
          <a:p>
            <a:pPr lvl="1"/>
            <a:r>
              <a:rPr lang="en-US" baseline="0" dirty="0" smtClean="0"/>
              <a:t>Service and application isolation</a:t>
            </a:r>
          </a:p>
          <a:p>
            <a:pPr lvl="1"/>
            <a:r>
              <a:rPr lang="en-US" baseline="0" dirty="0" smtClean="0"/>
              <a:t>Workload consolidation</a:t>
            </a:r>
          </a:p>
          <a:p>
            <a:pPr lvl="1"/>
            <a:r>
              <a:rPr lang="en-US" baseline="0" dirty="0" smtClean="0"/>
              <a:t>Simplified server deployment</a:t>
            </a:r>
          </a:p>
        </p:txBody>
      </p:sp>
    </p:spTree>
    <p:extLst>
      <p:ext uri="{BB962C8B-B14F-4D97-AF65-F5344CB8AC3E}">
        <p14:creationId xmlns:p14="http://schemas.microsoft.com/office/powerpoint/2010/main" val="261679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355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Azure</vt:lpstr>
      <vt:lpstr>Azure Portal</vt:lpstr>
      <vt:lpstr>Client tools</vt:lpstr>
      <vt:lpstr>Subscription Management &amp; Billing</vt:lpstr>
      <vt:lpstr>Azure pricing</vt:lpstr>
      <vt:lpstr>Pricing calculator</vt:lpstr>
      <vt:lpstr>Billing Workspace</vt:lpstr>
      <vt:lpstr>Virtual Machines</vt:lpstr>
      <vt:lpstr>Virtual Machine</vt:lpstr>
      <vt:lpstr>Creating VM on Azure</vt:lpstr>
      <vt:lpstr>Creating from Gallery</vt:lpstr>
      <vt:lpstr>Virtual Hard Disks</vt:lpstr>
      <vt:lpstr>Uploading &amp; Attaching Disks</vt:lpstr>
      <vt:lpstr>Configuring new disks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</dc:title>
  <dc:creator>Sivaraj Ambat</dc:creator>
  <cp:lastModifiedBy>Sivaraj Ambat</cp:lastModifiedBy>
  <cp:revision>3</cp:revision>
  <dcterms:created xsi:type="dcterms:W3CDTF">2018-01-02T08:23:27Z</dcterms:created>
  <dcterms:modified xsi:type="dcterms:W3CDTF">2018-01-02T11:42:10Z</dcterms:modified>
</cp:coreProperties>
</file>