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4" r:id="rId12"/>
    <p:sldId id="268" r:id="rId13"/>
    <p:sldId id="270" r:id="rId14"/>
    <p:sldId id="271" r:id="rId15"/>
    <p:sldId id="272" r:id="rId16"/>
    <p:sldId id="275" r:id="rId17"/>
    <p:sldId id="276" r:id="rId18"/>
    <p:sldId id="286" r:id="rId19"/>
    <p:sldId id="287" r:id="rId20"/>
    <p:sldId id="295" r:id="rId21"/>
    <p:sldId id="300" r:id="rId22"/>
    <p:sldId id="288" r:id="rId23"/>
    <p:sldId id="301" r:id="rId24"/>
    <p:sldId id="289" r:id="rId25"/>
    <p:sldId id="296" r:id="rId26"/>
    <p:sldId id="297" r:id="rId27"/>
    <p:sldId id="302" r:id="rId28"/>
    <p:sldId id="298" r:id="rId29"/>
    <p:sldId id="299" r:id="rId30"/>
    <p:sldId id="290" r:id="rId31"/>
    <p:sldId id="291" r:id="rId32"/>
    <p:sldId id="279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908" y="608526"/>
            <a:ext cx="8915399" cy="226278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E-GRIEVANCE REDRESSAL SERVICE</a:t>
            </a:r>
            <a:endParaRPr lang="en-IN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46208" y="3788946"/>
            <a:ext cx="7859866" cy="2713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                 </a:t>
            </a:r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CARRIED BY</a:t>
            </a:r>
          </a:p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A. SIVARAJESH     	    -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11BC097</a:t>
            </a:r>
          </a:p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S. SHYAM SHANKAR -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11BC095</a:t>
            </a:r>
          </a:p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S. PRASANTH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       -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11BC066</a:t>
            </a:r>
          </a:p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M. PRAVEEN       	</a:t>
            </a:r>
            <a:r>
              <a:rPr lang="en-US" b="1" smtClean="0">
                <a:solidFill>
                  <a:schemeClr val="bg2">
                    <a:lumMod val="25000"/>
                  </a:schemeClr>
                </a:solidFill>
              </a:rPr>
              <a:t>    -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11BC068</a:t>
            </a:r>
            <a:endParaRPr lang="en-IN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915243" y="378894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GUIDED BY</a:t>
            </a:r>
          </a:p>
          <a:p>
            <a:pPr algn="l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Mr. R. BALAJI M.E</a:t>
            </a: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8141"/>
            <a:ext cx="8915400" cy="377762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IN" sz="8000" dirty="0" smtClean="0"/>
              <a:t>The system makes use of the already available web portal infrastructure as </a:t>
            </a:r>
            <a:r>
              <a:rPr lang="en-IN" sz="8000" dirty="0" smtClean="0"/>
              <a:t>complaint processing platform </a:t>
            </a:r>
            <a:r>
              <a:rPr lang="en-IN" sz="8000" dirty="0" smtClean="0"/>
              <a:t>and assist user to file their complaint using their smart phone. </a:t>
            </a:r>
          </a:p>
          <a:p>
            <a:pPr>
              <a:lnSpc>
                <a:spcPct val="170000"/>
              </a:lnSpc>
            </a:pPr>
            <a:r>
              <a:rPr lang="en-US" sz="8000" dirty="0" smtClean="0"/>
              <a:t>The complaint is then forward to appropriate department or organizational officer.</a:t>
            </a:r>
          </a:p>
          <a:p>
            <a:pPr>
              <a:lnSpc>
                <a:spcPct val="170000"/>
              </a:lnSpc>
            </a:pPr>
            <a:r>
              <a:rPr lang="en-US" sz="8000" dirty="0" smtClean="0"/>
              <a:t>Then the response from the department is then fetched and sent back to the user.</a:t>
            </a:r>
          </a:p>
          <a:p>
            <a:pPr>
              <a:lnSpc>
                <a:spcPct val="170000"/>
              </a:lnSpc>
            </a:pPr>
            <a:r>
              <a:rPr lang="en-US" sz="8000" dirty="0" smtClean="0"/>
              <a:t>The status about the complaint is periodically checked and updated to the user.</a:t>
            </a:r>
            <a:endParaRPr lang="en-IN" sz="8000" dirty="0" smtClean="0"/>
          </a:p>
          <a:p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13928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of proposed system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5" y="1264555"/>
            <a:ext cx="5718220" cy="5237500"/>
          </a:xfrm>
        </p:spPr>
      </p:pic>
    </p:spTree>
    <p:extLst>
      <p:ext uri="{BB962C8B-B14F-4D97-AF65-F5344CB8AC3E}">
        <p14:creationId xmlns:p14="http://schemas.microsoft.com/office/powerpoint/2010/main" val="17903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proposed syste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There is no need to visit the organization regarding complaint registration.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Proposed system is fully automated.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It doesn’t consume more time.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The user </a:t>
            </a:r>
            <a:r>
              <a:rPr lang="en-US" sz="2000" dirty="0" smtClean="0"/>
              <a:t>information </a:t>
            </a:r>
            <a:r>
              <a:rPr lang="en-US" sz="2000" dirty="0"/>
              <a:t>is secured here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Clemency for the challenged people </a:t>
            </a:r>
            <a:r>
              <a:rPr lang="en-US" sz="2000" dirty="0" smtClean="0"/>
              <a:t>are </a:t>
            </a:r>
            <a:r>
              <a:rPr lang="en-US" sz="2000" dirty="0"/>
              <a:t>considered here 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9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2991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User registration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Complaint registration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Complaint forwarding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Status update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65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registration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3291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IN" dirty="0"/>
          </a:p>
          <a:p>
            <a:pPr>
              <a:lnSpc>
                <a:spcPct val="170000"/>
              </a:lnSpc>
            </a:pPr>
            <a:r>
              <a:rPr lang="en-US" dirty="0"/>
              <a:t>The registration process is the first time participation of the user where the user enters their details and credentials also a password of the user’s choice is got for further authentication.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 </a:t>
            </a:r>
            <a:r>
              <a:rPr lang="en-US" dirty="0"/>
              <a:t>During the registration user is asked to enter an ID proof </a:t>
            </a:r>
            <a:r>
              <a:rPr lang="en-US" dirty="0" smtClean="0"/>
              <a:t>number such </a:t>
            </a:r>
            <a:r>
              <a:rPr lang="en-US" dirty="0"/>
              <a:t>as license, voter ID </a:t>
            </a:r>
            <a:r>
              <a:rPr lang="en-US" dirty="0" smtClean="0"/>
              <a:t>in order </a:t>
            </a:r>
            <a:r>
              <a:rPr lang="en-US" dirty="0"/>
              <a:t>to know that he is a genuine Indian citizen.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 </a:t>
            </a:r>
            <a:r>
              <a:rPr lang="en-US" dirty="0"/>
              <a:t>The system keeps the user information highly confidential </a:t>
            </a:r>
            <a:r>
              <a:rPr lang="en-US" dirty="0" smtClean="0"/>
              <a:t>in order </a:t>
            </a:r>
            <a:r>
              <a:rPr lang="en-US" dirty="0"/>
              <a:t>to avoid harm to the user.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 </a:t>
            </a:r>
            <a:r>
              <a:rPr lang="en-US" dirty="0"/>
              <a:t>User provides the username and password for authentication </a:t>
            </a:r>
            <a:r>
              <a:rPr lang="en-US" dirty="0" smtClean="0"/>
              <a:t>in the </a:t>
            </a:r>
            <a:r>
              <a:rPr lang="en-US" dirty="0"/>
              <a:t>login </a:t>
            </a:r>
            <a:r>
              <a:rPr lang="en-US" dirty="0" smtClean="0"/>
              <a:t>form.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4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393" y="624110"/>
            <a:ext cx="8911687" cy="128089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Complaint Registration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393" y="1747234"/>
            <a:ext cx="8915400" cy="37776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Whenever the </a:t>
            </a:r>
            <a:r>
              <a:rPr lang="en-US" dirty="0" smtClean="0"/>
              <a:t>public </a:t>
            </a:r>
            <a:r>
              <a:rPr lang="en-US" dirty="0"/>
              <a:t>face any </a:t>
            </a:r>
            <a:r>
              <a:rPr lang="en-US" dirty="0" smtClean="0"/>
              <a:t>problem </a:t>
            </a:r>
            <a:r>
              <a:rPr lang="en-US" dirty="0"/>
              <a:t>they can register their </a:t>
            </a:r>
            <a:r>
              <a:rPr lang="en-US" dirty="0" smtClean="0"/>
              <a:t>problem </a:t>
            </a:r>
            <a:r>
              <a:rPr lang="en-US" dirty="0"/>
              <a:t>here with the required information as follows.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Upload the picture </a:t>
            </a:r>
            <a:r>
              <a:rPr lang="en-US" sz="1800" dirty="0"/>
              <a:t>of the problem situation such as opened drainage, damaged roads etc.,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Subject to the problem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Required </a:t>
            </a:r>
            <a:r>
              <a:rPr lang="en-US" sz="1800" dirty="0"/>
              <a:t>to choose the category.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A brief description about the problem.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Exact location where the problem occurs.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0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Complaint forwarding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63899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The registered complaints are </a:t>
            </a:r>
            <a:r>
              <a:rPr lang="en-IN" sz="2000" dirty="0" smtClean="0"/>
              <a:t>updated </a:t>
            </a:r>
            <a:r>
              <a:rPr lang="en-IN" sz="2000" dirty="0"/>
              <a:t>in the server database</a:t>
            </a:r>
            <a:r>
              <a:rPr lang="en-IN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While officer login, his/her credentials are get and it’s send to the appropriate </a:t>
            </a:r>
            <a:r>
              <a:rPr lang="en-US" sz="2000" dirty="0" err="1" smtClean="0"/>
              <a:t>php</a:t>
            </a:r>
            <a:r>
              <a:rPr lang="en-US" sz="2000" dirty="0" smtClean="0"/>
              <a:t> file.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officer chooses the department while he login.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complaints regarding appropriate departments will be fetched from the database and made visible to the officer.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Therefore the officer can know the problems which are faced by public so that he can take steps to resolve the social problems.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46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update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939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officer can view the complaints which are registered in the server.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He/she can replay to the complaints such as reason for the delay or when it’ll be resolved.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officer’s response is then display to the user so that he can know what’s the process is going on regarding the issue.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868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Screen</a:t>
            </a:r>
            <a:endParaRPr lang="en-IN" dirty="0"/>
          </a:p>
        </p:txBody>
      </p:sp>
      <p:pic>
        <p:nvPicPr>
          <p:cNvPr id="4" name="Content Placeholder 3" descr="C:\Users\PAVILION\Desktop\PROJ DOC\screenshot\abou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32" y="1365161"/>
            <a:ext cx="4687567" cy="4546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1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form</a:t>
            </a:r>
            <a:endParaRPr lang="en-IN" dirty="0"/>
          </a:p>
        </p:txBody>
      </p:sp>
      <p:pic>
        <p:nvPicPr>
          <p:cNvPr id="4" name="Content Placeholder 3" descr="G:\Project\Screenshot\regist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15" y="1725771"/>
            <a:ext cx="6839905" cy="4113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89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8005" y="51785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Paper</a:t>
            </a:r>
            <a:endParaRPr lang="en-IN" sz="4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604" y="179874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Efficient Complaint Registration using Mobile Interface;</a:t>
            </a:r>
          </a:p>
          <a:p>
            <a:pPr marL="0" indent="0">
              <a:buNone/>
            </a:pPr>
            <a:r>
              <a:rPr lang="en-IN" sz="2400" dirty="0" err="1" smtClean="0"/>
              <a:t>Soujanya</a:t>
            </a:r>
            <a:r>
              <a:rPr lang="en-IN" sz="2400" dirty="0" smtClean="0"/>
              <a:t> V,</a:t>
            </a:r>
            <a:r>
              <a:rPr lang="en-IN" sz="2400" dirty="0"/>
              <a:t> </a:t>
            </a:r>
            <a:r>
              <a:rPr lang="en-IN" sz="2400" dirty="0" err="1"/>
              <a:t>Amrutha</a:t>
            </a:r>
            <a:r>
              <a:rPr lang="en-IN" sz="2400" dirty="0"/>
              <a:t> </a:t>
            </a:r>
            <a:r>
              <a:rPr lang="en-IN" sz="2400" dirty="0" smtClean="0"/>
              <a:t>S,</a:t>
            </a:r>
            <a:r>
              <a:rPr lang="en-IN" sz="2400" dirty="0"/>
              <a:t> </a:t>
            </a:r>
            <a:r>
              <a:rPr lang="en-IN" sz="2400" dirty="0" err="1"/>
              <a:t>Ashwini</a:t>
            </a:r>
            <a:r>
              <a:rPr lang="en-IN" sz="2400" dirty="0"/>
              <a:t> </a:t>
            </a:r>
            <a:r>
              <a:rPr lang="en-IN" sz="2400" dirty="0" smtClean="0"/>
              <a:t>P and </a:t>
            </a:r>
            <a:r>
              <a:rPr lang="en-IN" sz="2400" dirty="0" err="1" smtClean="0"/>
              <a:t>Rajeshwari</a:t>
            </a:r>
            <a:r>
              <a:rPr lang="en-IN" sz="2400" dirty="0" smtClean="0"/>
              <a:t>; </a:t>
            </a:r>
          </a:p>
          <a:p>
            <a:pPr marL="0" indent="0">
              <a:buNone/>
            </a:pPr>
            <a:r>
              <a:rPr lang="en-IN" sz="2400" dirty="0" smtClean="0"/>
              <a:t>International journey of innovatory research in science and management;</a:t>
            </a:r>
            <a:r>
              <a:rPr lang="en-US" sz="2400" dirty="0"/>
              <a:t> Volume 1, Issue 1, May 2014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00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64509"/>
            <a:ext cx="8915400" cy="3516432"/>
          </a:xfrm>
        </p:spPr>
      </p:pic>
    </p:spTree>
    <p:extLst>
      <p:ext uri="{BB962C8B-B14F-4D97-AF65-F5344CB8AC3E}">
        <p14:creationId xmlns:p14="http://schemas.microsoft.com/office/powerpoint/2010/main" val="194569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verification</a:t>
            </a:r>
            <a:endParaRPr lang="en-IN" dirty="0"/>
          </a:p>
        </p:txBody>
      </p:sp>
      <p:pic>
        <p:nvPicPr>
          <p:cNvPr id="5" name="Content Placeholder 4" descr="C:\Users\shyam\Desktop\Login te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36395" y="1519707"/>
            <a:ext cx="4481504" cy="439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17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4" name="Content Placeholder 3" descr="C:\Users\PAVILION\Desktop\PROJ DOC\screenshot\log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15" y="1674254"/>
            <a:ext cx="4249684" cy="4237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99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registration form validation</a:t>
            </a:r>
            <a:endParaRPr lang="en-IN" dirty="0"/>
          </a:p>
        </p:txBody>
      </p:sp>
      <p:pic>
        <p:nvPicPr>
          <p:cNvPr id="4" name="Content Placeholder 3" descr="C:\Users\shyam\Desktop\Complaint fields te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36394" y="1571223"/>
            <a:ext cx="4483359" cy="434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2550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registration form</a:t>
            </a:r>
            <a:endParaRPr lang="en-IN" dirty="0"/>
          </a:p>
        </p:txBody>
      </p:sp>
      <p:pic>
        <p:nvPicPr>
          <p:cNvPr id="4" name="Content Placeholder 3" descr="C:\Users\PAVILION\Desktop\PROJ DOC\screenshot\comp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11" y="1596980"/>
            <a:ext cx="4429988" cy="431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81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803042"/>
            <a:ext cx="9611418" cy="3554569"/>
          </a:xfrm>
        </p:spPr>
      </p:pic>
    </p:spTree>
    <p:extLst>
      <p:ext uri="{BB962C8B-B14F-4D97-AF65-F5344CB8AC3E}">
        <p14:creationId xmlns:p14="http://schemas.microsoft.com/office/powerpoint/2010/main" val="260003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Officer login page</a:t>
            </a:r>
            <a:endParaRPr lang="en-IN" dirty="0"/>
          </a:p>
        </p:txBody>
      </p:sp>
      <p:pic>
        <p:nvPicPr>
          <p:cNvPr id="5" name="Content Placeholder 4" descr="C:\Users\PAVILION\Desktop\PROJ DOC\screenshot\officer log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56" y="1751527"/>
            <a:ext cx="7577961" cy="4160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47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Officer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2" y="1815186"/>
            <a:ext cx="7819359" cy="4096664"/>
          </a:xfrm>
        </p:spPr>
      </p:pic>
    </p:spTree>
    <p:extLst>
      <p:ext uri="{BB962C8B-B14F-4D97-AF65-F5344CB8AC3E}">
        <p14:creationId xmlns:p14="http://schemas.microsoft.com/office/powerpoint/2010/main" val="6516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 view panel</a:t>
            </a:r>
            <a:endParaRPr lang="en-IN" dirty="0"/>
          </a:p>
        </p:txBody>
      </p:sp>
      <p:pic>
        <p:nvPicPr>
          <p:cNvPr id="4" name="Content Placeholder 3" descr="C:\Users\PAVILION\Desktop\PROJ DOC\screenshot\dashboar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14" y="1803042"/>
            <a:ext cx="7552203" cy="4108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2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1905000"/>
            <a:ext cx="7526445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68" y="59835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  <a:endParaRPr lang="en-IN" sz="4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1592688"/>
            <a:ext cx="9259352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/>
              <a:t>Elicitation and handling complaint is one of the challenges and responsibility by the Municipal Corporation (MC) or local governing body </a:t>
            </a:r>
            <a:r>
              <a:rPr lang="en-IN" sz="2000" dirty="0" smtClean="0"/>
              <a:t>within </a:t>
            </a:r>
            <a:r>
              <a:rPr lang="en-IN" sz="2000" dirty="0"/>
              <a:t>the town limit.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By using smart mobile we can solve this problem, so that authorized persons can response immediately, hence it improves the quality of services of the MC.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3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Complaints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83" y="1558344"/>
            <a:ext cx="5022416" cy="43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0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1560904"/>
            <a:ext cx="4713323" cy="4299430"/>
          </a:xfrm>
        </p:spPr>
      </p:pic>
    </p:spTree>
    <p:extLst>
      <p:ext uri="{BB962C8B-B14F-4D97-AF65-F5344CB8AC3E}">
        <p14:creationId xmlns:p14="http://schemas.microsoft.com/office/powerpoint/2010/main" val="355577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18445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 smtClean="0"/>
              <a:t>E-Grievance redressal service system is </a:t>
            </a:r>
            <a:r>
              <a:rPr lang="en-US" sz="1600" dirty="0"/>
              <a:t>proposed and built for users to lodge complaints about their city. </a:t>
            </a:r>
            <a:endParaRPr lang="en-US" sz="1600" dirty="0" smtClean="0"/>
          </a:p>
          <a:p>
            <a:pPr>
              <a:lnSpc>
                <a:spcPct val="160000"/>
              </a:lnSpc>
            </a:pPr>
            <a:r>
              <a:rPr lang="en-IN" sz="1600" dirty="0" smtClean="0"/>
              <a:t>This system analysis </a:t>
            </a:r>
            <a:r>
              <a:rPr lang="en-IN" sz="1600" dirty="0"/>
              <a:t>and </a:t>
            </a:r>
            <a:r>
              <a:rPr lang="en-IN" sz="1600" dirty="0" smtClean="0"/>
              <a:t>maintains </a:t>
            </a:r>
            <a:r>
              <a:rPr lang="en-IN" sz="1600" dirty="0"/>
              <a:t>the complaint with in the corporation area</a:t>
            </a:r>
            <a:r>
              <a:rPr lang="en-IN" sz="16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The system is accessible to everyone who </a:t>
            </a:r>
            <a:r>
              <a:rPr lang="en-US" sz="1600" dirty="0" smtClean="0"/>
              <a:t>has </a:t>
            </a:r>
            <a:r>
              <a:rPr lang="en-US" sz="1600" dirty="0"/>
              <a:t>a </a:t>
            </a:r>
            <a:r>
              <a:rPr lang="en-US" sz="1600" dirty="0" smtClean="0"/>
              <a:t>smart phone, he/she can download </a:t>
            </a:r>
            <a:r>
              <a:rPr lang="en-US" sz="1600" dirty="0"/>
              <a:t>this </a:t>
            </a:r>
            <a:r>
              <a:rPr lang="en-US" sz="1600" dirty="0" smtClean="0"/>
              <a:t>application and register their complaint all around the clock. </a:t>
            </a:r>
            <a:endParaRPr lang="en-US" sz="1600" dirty="0"/>
          </a:p>
          <a:p>
            <a:pPr>
              <a:lnSpc>
                <a:spcPct val="160000"/>
              </a:lnSpc>
            </a:pPr>
            <a:r>
              <a:rPr lang="en-IN" sz="1600" dirty="0" smtClean="0"/>
              <a:t>The fully automated complaint registration service makes people to come forward to solve social problems</a:t>
            </a:r>
          </a:p>
          <a:p>
            <a:pPr>
              <a:lnSpc>
                <a:spcPct val="160000"/>
              </a:lnSpc>
            </a:pPr>
            <a:r>
              <a:rPr lang="en-IN" sz="1600" dirty="0" smtClean="0"/>
              <a:t>The </a:t>
            </a:r>
            <a:r>
              <a:rPr lang="en-IN" sz="1600" dirty="0"/>
              <a:t>essential idea is to make use of the existing web portal infrastructure and provide an easy, cheap and quick mode of complaint registration and getting responses.</a:t>
            </a:r>
          </a:p>
          <a:p>
            <a:pPr>
              <a:lnSpc>
                <a:spcPct val="16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991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5718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/>
              <a:t>Chaumon</a:t>
            </a:r>
            <a:r>
              <a:rPr lang="en-US" dirty="0"/>
              <a:t>, B. and </a:t>
            </a:r>
            <a:r>
              <a:rPr lang="en-US" dirty="0" err="1"/>
              <a:t>Guermond</a:t>
            </a:r>
            <a:r>
              <a:rPr lang="en-US" dirty="0"/>
              <a:t>. S. Study of conditions of use of e-services accessible to visually        disabled persons. In Proceedings DEGAS 2007.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IN" dirty="0" err="1"/>
              <a:t>Mun</a:t>
            </a:r>
            <a:r>
              <a:rPr lang="en-IN" dirty="0"/>
              <a:t>, M., </a:t>
            </a:r>
            <a:r>
              <a:rPr lang="en-IN" dirty="0" err="1"/>
              <a:t>Sokij</a:t>
            </a:r>
            <a:r>
              <a:rPr lang="en-IN" dirty="0"/>
              <a:t>, T “PEIR, the Personal Environmental Impact Report, as a Platform for Participatory Sensing Systems Research,” Proc. 7th Int’l. Conf. Mobile Systems, Applications, and Services, June 2009.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B.P</a:t>
            </a:r>
            <a:r>
              <a:rPr lang="en-US" dirty="0"/>
              <a:t>. </a:t>
            </a:r>
            <a:r>
              <a:rPr lang="en-US" dirty="0" err="1"/>
              <a:t>Vuurens</a:t>
            </a:r>
            <a:r>
              <a:rPr lang="en-US" dirty="0"/>
              <a:t> , "Obtaining High-Quality Relevance Judgments Using </a:t>
            </a:r>
            <a:r>
              <a:rPr lang="en-US" dirty="0" err="1"/>
              <a:t>Crowdsourcing,"Sept</a:t>
            </a:r>
            <a:r>
              <a:rPr lang="en-US" dirty="0"/>
              <a:t>.-Oct. 2012.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R. K. </a:t>
            </a:r>
            <a:r>
              <a:rPr lang="en-US" dirty="0" err="1"/>
              <a:t>Ganti</a:t>
            </a:r>
            <a:r>
              <a:rPr lang="en-US" dirty="0"/>
              <a:t> et al., “Mobile Crowd sensing: Current State and Future Challenges,” 2011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925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951" y="2684730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07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770" y="649868"/>
            <a:ext cx="8911687" cy="128089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Grievance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026" y="1541172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Public </a:t>
            </a:r>
            <a:r>
              <a:rPr lang="en-US" sz="2000" dirty="0"/>
              <a:t>have the right to complaint or give comments on the services and facilities provided.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Unfortunately</a:t>
            </a:r>
            <a:r>
              <a:rPr lang="en-US" sz="2000" dirty="0"/>
              <a:t>, in most of </a:t>
            </a:r>
            <a:r>
              <a:rPr lang="en-US" sz="2000" dirty="0" smtClean="0"/>
              <a:t>the cases public face </a:t>
            </a:r>
            <a:r>
              <a:rPr lang="en-US" sz="2000" dirty="0"/>
              <a:t>difficulties to channel their complaints and comments to the right party.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public </a:t>
            </a:r>
            <a:r>
              <a:rPr lang="en-US" sz="2000" dirty="0"/>
              <a:t>also have difficulties in knowing the status of their complaints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02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846" y="646648"/>
            <a:ext cx="8911687" cy="128089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Grievance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46" y="1747234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important to know the use and efficiency of services that are provided by </a:t>
            </a:r>
            <a:r>
              <a:rPr lang="en-US" sz="2000" dirty="0" smtClean="0"/>
              <a:t>the Municipal Corporation </a:t>
            </a:r>
            <a:r>
              <a:rPr lang="en-US" sz="2000" dirty="0"/>
              <a:t>using latest and better technologies.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There </a:t>
            </a:r>
            <a:r>
              <a:rPr lang="en-US" sz="2000" dirty="0"/>
              <a:t>have also been research </a:t>
            </a:r>
            <a:r>
              <a:rPr lang="en-US" sz="2000" dirty="0" smtClean="0"/>
              <a:t>which </a:t>
            </a:r>
            <a:r>
              <a:rPr lang="en-US" sz="2000" dirty="0"/>
              <a:t>address the uses of e-services for physically challenged citizens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E-services were used in Europe for a while, but they have been extensively attracting far use up in India, in a big way in large cities (like Mumbai, Bangalore etc</a:t>
            </a:r>
            <a:r>
              <a:rPr lang="en-US" sz="2000" dirty="0" smtClean="0"/>
              <a:t>.).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80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Grievance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47234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system aim is to analyze and maintenance of the complaint within the corporation area</a:t>
            </a:r>
            <a:r>
              <a:rPr lang="en-US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</a:t>
            </a:r>
            <a:r>
              <a:rPr lang="en-US" dirty="0"/>
              <a:t>By using the Mobile Complaint interface, citizens can </a:t>
            </a:r>
            <a:r>
              <a:rPr lang="en-US" dirty="0" smtClean="0"/>
              <a:t>lodge </a:t>
            </a:r>
            <a:r>
              <a:rPr lang="en-US" dirty="0"/>
              <a:t>the </a:t>
            </a:r>
            <a:r>
              <a:rPr lang="en-US" dirty="0" smtClean="0"/>
              <a:t>complaints     </a:t>
            </a:r>
            <a:r>
              <a:rPr lang="en-US" dirty="0"/>
              <a:t>24 × 7 or around the clock</a:t>
            </a:r>
            <a:r>
              <a:rPr lang="en-US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 </a:t>
            </a:r>
            <a:r>
              <a:rPr lang="en-US" dirty="0"/>
              <a:t>The response regarding the complaints is fetched from the Government Officer (GO) and it is made display to the user.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/>
              <a:t>essential idea is to make use of the existing web portal infrastructure and provide an easy, cheap and quick mode of complaint registration and complaint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96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9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8000" dirty="0" smtClean="0"/>
              <a:t>To provide an e-service for the complaint processing system,</a:t>
            </a:r>
          </a:p>
          <a:p>
            <a:pPr lvl="0">
              <a:lnSpc>
                <a:spcPct val="150000"/>
              </a:lnSpc>
            </a:pPr>
            <a:r>
              <a:rPr lang="en-US" sz="8000" dirty="0" smtClean="0"/>
              <a:t>To </a:t>
            </a:r>
            <a:r>
              <a:rPr lang="en-US" sz="8000" dirty="0"/>
              <a:t>design an </a:t>
            </a:r>
            <a:r>
              <a:rPr lang="en-US" sz="8000" dirty="0" smtClean="0"/>
              <a:t>android application which allows </a:t>
            </a:r>
            <a:r>
              <a:rPr lang="en-US" sz="8000" dirty="0"/>
              <a:t>the public to register </a:t>
            </a:r>
            <a:r>
              <a:rPr lang="en-US" sz="8000" dirty="0" smtClean="0"/>
              <a:t>their complaints. </a:t>
            </a:r>
            <a:endParaRPr lang="en-IN" sz="8000" dirty="0"/>
          </a:p>
          <a:p>
            <a:pPr lvl="0">
              <a:lnSpc>
                <a:spcPct val="150000"/>
              </a:lnSpc>
            </a:pPr>
            <a:r>
              <a:rPr lang="en-US" sz="8000" dirty="0"/>
              <a:t>To design a console to allow the government bodies to view the list of complaints and their details in their sector and </a:t>
            </a:r>
            <a:r>
              <a:rPr lang="en-US" sz="8000" dirty="0" smtClean="0"/>
              <a:t>process </a:t>
            </a:r>
            <a:r>
              <a:rPr lang="en-US" sz="8000" dirty="0"/>
              <a:t>it. </a:t>
            </a:r>
            <a:endParaRPr lang="en-IN" sz="8000" dirty="0"/>
          </a:p>
          <a:p>
            <a:pPr lvl="0">
              <a:lnSpc>
                <a:spcPct val="150000"/>
              </a:lnSpc>
            </a:pPr>
            <a:r>
              <a:rPr lang="en-US" sz="8000" dirty="0"/>
              <a:t>To make volunteer participation of public to make an effort to solve the social problems.</a:t>
            </a:r>
            <a:endParaRPr lang="en-IN" sz="8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3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1665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the Existing System people have to visit the organization whenever they have any Complaints regarding the social problems.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Whenever a public find any problems such as damages in roads, unclosed drainages and </a:t>
            </a:r>
            <a:r>
              <a:rPr lang="en-US" sz="2000" dirty="0" smtClean="0"/>
              <a:t>damaged electrical lines, </a:t>
            </a:r>
            <a:r>
              <a:rPr lang="en-US" sz="2000" dirty="0"/>
              <a:t>he/she </a:t>
            </a:r>
            <a:r>
              <a:rPr lang="en-US" sz="2000" dirty="0" smtClean="0"/>
              <a:t>is </a:t>
            </a:r>
            <a:r>
              <a:rPr lang="en-US" sz="2000" dirty="0"/>
              <a:t>required to move to the corresponding organization or the respective </a:t>
            </a:r>
            <a:r>
              <a:rPr lang="en-US" sz="2000" dirty="0" smtClean="0"/>
              <a:t>office.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He/she </a:t>
            </a:r>
            <a:r>
              <a:rPr lang="en-US" sz="2000" dirty="0"/>
              <a:t>has to </a:t>
            </a:r>
            <a:r>
              <a:rPr lang="en-US" sz="2000" dirty="0" smtClean="0"/>
              <a:t>write a complaint letter which describes the entire problem and submit it to appropriate </a:t>
            </a:r>
            <a:r>
              <a:rPr lang="en-US" sz="2000" dirty="0"/>
              <a:t>officer.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8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in Existing System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7234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people need to visit the organization and it consumes more time.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complete current system is a manual system and therefore it is very slow in process.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Public details are not secured here so they might face any political problem.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Clemency for the challenged people are not considered here, they can’t make a visit to the appropriate offices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9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1224</Words>
  <Application>Microsoft Office PowerPoint</Application>
  <PresentationFormat>Widescreen</PresentationFormat>
  <Paragraphs>108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Times New Roman</vt:lpstr>
      <vt:lpstr>Wingdings 3</vt:lpstr>
      <vt:lpstr>Wisp</vt:lpstr>
      <vt:lpstr>E-GRIEVANCE REDRESSAL SERVICE</vt:lpstr>
      <vt:lpstr>Base Paper</vt:lpstr>
      <vt:lpstr>Problem Description</vt:lpstr>
      <vt:lpstr>Grievance</vt:lpstr>
      <vt:lpstr>Grievance (Contd)</vt:lpstr>
      <vt:lpstr>Grievance (Contd)</vt:lpstr>
      <vt:lpstr>Objective</vt:lpstr>
      <vt:lpstr>Existing System</vt:lpstr>
      <vt:lpstr>Limitations in Existing System </vt:lpstr>
      <vt:lpstr>Proposed System</vt:lpstr>
      <vt:lpstr>Architecture of proposed system</vt:lpstr>
      <vt:lpstr>Advantages of proposed system</vt:lpstr>
      <vt:lpstr>Modules</vt:lpstr>
      <vt:lpstr>User registration</vt:lpstr>
      <vt:lpstr>Complaint Registration</vt:lpstr>
      <vt:lpstr>Complaint forwarding </vt:lpstr>
      <vt:lpstr>Status update</vt:lpstr>
      <vt:lpstr>Start Screen</vt:lpstr>
      <vt:lpstr>User registration form</vt:lpstr>
      <vt:lpstr>User table</vt:lpstr>
      <vt:lpstr>Login verification</vt:lpstr>
      <vt:lpstr>Login page</vt:lpstr>
      <vt:lpstr>Complaint registration form validation</vt:lpstr>
      <vt:lpstr>Complaint registration form</vt:lpstr>
      <vt:lpstr>Complaint table</vt:lpstr>
      <vt:lpstr>Officer login page</vt:lpstr>
      <vt:lpstr>Officer table</vt:lpstr>
      <vt:lpstr>Complaint view panel</vt:lpstr>
      <vt:lpstr>Status update</vt:lpstr>
      <vt:lpstr>Registered Complaints</vt:lpstr>
      <vt:lpstr>Status View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E-GRIEVANCE REDRESSAL SERVICE</dc:title>
  <dc:creator>PAVILION</dc:creator>
  <cp:lastModifiedBy>PAVILION</cp:lastModifiedBy>
  <cp:revision>42</cp:revision>
  <dcterms:created xsi:type="dcterms:W3CDTF">2014-11-26T18:11:24Z</dcterms:created>
  <dcterms:modified xsi:type="dcterms:W3CDTF">2015-04-30T05:32:04Z</dcterms:modified>
</cp:coreProperties>
</file>