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676275" y="2798304"/>
            <a:ext cx="9229725" cy="19380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Sivaraj R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 ID                    :</a:t>
            </a:r>
            <a:r>
              <a:rPr lang="en-US" alt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8900159CD241027B62F4847AC3BA4E2D</a:t>
            </a:r>
            <a:endParaRPr lang="en-US" alt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28M0105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  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24bsds1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48sivarajr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@skacas.ac.in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BSC DATA SCIENCE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KRISHNA  ADITHYA COLLEGE OF ARTS AND SCIENCE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09956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pic>
        <p:nvPicPr>
          <p:cNvPr id="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74" y="2590800"/>
            <a:ext cx="2466975" cy="3419475"/>
          </a:xfrm>
          <a:prstGeom prst="rect">
            <a:avLst/>
          </a:prstGeom>
        </p:spPr>
      </p:pic>
      <p:pic>
        <p:nvPicPr>
          <p:cNvPr id="3" name="Picture 2" descr="Sivaraj-—-Digital-Portfolio-09-04-2025_04_16_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235" y="1130935"/>
            <a:ext cx="4544695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successfully serves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principles, problem-solving techniques, and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 practical solution.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portfolio achieves its objective of 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updated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 grow professionally and acquire new skills.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1" name="TextBox 20"/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11468" y="1447799"/>
            <a:ext cx="100089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portfolio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skills, experiences,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key projects and accomplishments.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technical and creative skills through practical examples.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centralized, accessible platform for professional growth and personal branding.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aims to solve the problem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expertise and career readiness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ensuring that my profile stands out and leaves a strong impression on the audience.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was developed to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employers, collaborators, or clients can easily explore my work, skills, and accomplishments.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highlights: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introduction to who I am, my interests, and career goals.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demonstration of technical and soft skills relevant to my field.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works and case studies that reflect my abilities and problem-solving approach.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accessible way for visitors to connect with 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portfolio provides a professional digital identity that represents both creativity and technical proficiency.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/ Recruiters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portfolio to evaluate your skills, projects, and suitability for a job role.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expect clarity, professionalism, and evidence of your capabilities.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you’re freelancing or offering services)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for examples of past work, creativity, and trustworthiness before hiring you.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Collaborators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students, colleagues, or professionals may use your portfolio to learn more about your expertise and potentially collaborate on projects.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Mentors / Professors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it’s a student portfolio)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use it to assess your learning progress, academic projects, or readiness for internships and research opportunities.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Audience / Network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comes across your portfolio (via LinkedIn, GitHub, or personal sharing) who wants to know more </a:t>
            </a:r>
            <a:r>
              <a:rPr lang="en-US" sz="1600" dirty="0"/>
              <a:t>about you.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structure, design, and interactivity of the website.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Techniques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portfolio works seamlessly across devices (desktop, tablet, mobile).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Styling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 (Bootstrap / Tailwind CSS)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speed up layout and styling with modern UI components.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CSS Animations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add smooth transitions and interactivity.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code management, collaboration, and hosting.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/ Netlify /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the portfolio accessible online.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focusing on clarity, readability, and ease of navigation for recruiters and clients.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Code Structure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separating concerns (HTML for structure, CSS for design, JS for logic).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compressing images, minimizing code for faster load times.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designed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layout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prioritizes readability and easy navigation. The design follows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visitors to quickly access relevant information.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Elements: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with name, role, and a visual identity (e.g., profile image or banner).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navigation to other sections.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 personal statement highlighting background, interests, and career goals.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technical and soft skills using lists, icons, or progress indicators.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selected works with descriptions, technologies used, and outcomes.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 cards or grid layout for clarity.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and links (email, LinkedIn, GitHub, etc.).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a contact form for direct communication.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Characteristics: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mobile, tablet, and desktop devices.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unified color scheme, typography, and spacing.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avoids clutter while keeping the focus on content.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hover effects, buttons, and animations for modern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introduction with name, role, and branding elements.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navigation menu for accessing different sections.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personal background, academic qualifications, and career goals.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 concise overview of who I am and what I aim to achieve.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technical and soft skills in an organized format.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icons, charts, or progress bars for better visualization.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selected projects with descriptions, objectives, tools used, and outcomes.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(e.g., GitHub repositories or live demos) where applicable.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email, social media, and professional links (LinkedIn, GitHub, etc.).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contact form for direct communication.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across devices (desktop, tablet, mobile).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menu and smooth scrolling between sections.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/>
              <a:t>Visual Enhancements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Animations, hover effects, and styled buttons to improve interactivity and appeal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6944</Words>
  <Application>WPS Presentation</Application>
  <PresentationFormat>Widescreen</PresentationFormat>
  <Paragraphs>152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Roboto</vt:lpstr>
      <vt:lpstr>Aharoni</vt:lpstr>
      <vt:lpstr>Yu Gothic UI Semibold</vt:lpstr>
      <vt:lpstr>Calibri</vt:lpstr>
      <vt:lpstr>Microsoft YaHei</vt:lpstr>
      <vt:lpstr>Arial Unicode MS</vt:lpstr>
      <vt:lpstr>Office Theme</vt:lpstr>
      <vt:lpstr>Digital Portfolio  </vt:lpstr>
      <vt:lpstr>PROJECT TITLE</vt:lpstr>
      <vt:lpstr>AGENDA</vt:lpstr>
      <vt:lpstr>PROBLEM	STATEMENT</vt:lpstr>
      <vt:lpstr>PROJECT	OVERVIEW</vt:lpstr>
      <vt:lpstr>WHO ARE THE END USERS?</vt:lpstr>
      <vt:lpstr>TOOLS AND TECHNIQUES</vt:lpstr>
      <vt:lpstr>PowerPoint 演示文稿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 J</dc:creator>
  <cp:lastModifiedBy>Siva Raj</cp:lastModifiedBy>
  <cp:revision>3</cp:revision>
  <dcterms:created xsi:type="dcterms:W3CDTF">2025-09-04T11:14:00Z</dcterms:created>
  <dcterms:modified xsi:type="dcterms:W3CDTF">2025-09-04T11:54:30Z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651A0664BF1F4B9896BC23E2BA786BBA_12</vt:lpwstr>
  </property>
  <property fmtid="{D5CDD505-2E9C-101B-9397-08002B2CF9AE}" pid="3" name="KSOProductBuildVer">
    <vt:lpwstr>2057-12.2.0.22555</vt:lpwstr>
  </property>
</Properties>
</file>