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7" r:id="rId7"/>
    <p:sldId id="266" r:id="rId8"/>
    <p:sldId id="260" r:id="rId9"/>
    <p:sldId id="269"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E4E3A-5B48-43D7-B604-6194D0BD2D62}" v="168" dt="2024-02-26T02:25:42.721"/>
    <p1510:client id="{42AEF24C-BEF2-42A6-87F0-CC019E0135F0}" v="164" dt="2024-02-26T20:00:52.927"/>
    <p1510:client id="{98DA2A78-37AE-4AFE-A494-C2C8D4F428FD}" v="681" dt="2024-02-26T20:36:23.829"/>
    <p1510:client id="{B12262C3-7F9B-4EB0-B96D-D56C34300639}" v="25" dt="2024-02-26T15:53:17.054"/>
    <p1510:client id="{F07BBD9E-7ECC-46E5-8E14-5AC3DD6FA3A2}" v="1" dt="2024-02-26T03:45:34.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A913FF-9475-4F14-B082-63D37B0D5A88}"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418A2818-0B6D-4705-8A42-90A8F0E6B779}">
      <dgm:prSet/>
      <dgm:spPr/>
      <dgm:t>
        <a:bodyPr/>
        <a:lstStyle/>
        <a:p>
          <a:pPr>
            <a:defRPr b="1"/>
          </a:pPr>
          <a:r>
            <a:rPr lang="en-US" b="1" i="0"/>
            <a:t>Algorithm Purpose:</a:t>
          </a:r>
          <a:endParaRPr lang="en-US"/>
        </a:p>
      </dgm:t>
    </dgm:pt>
    <dgm:pt modelId="{F88C7952-19BD-4A68-8E67-6874B5C310FB}" type="parTrans" cxnId="{2B297E52-0F63-434C-9684-AD574629ACD2}">
      <dgm:prSet/>
      <dgm:spPr/>
      <dgm:t>
        <a:bodyPr/>
        <a:lstStyle/>
        <a:p>
          <a:endParaRPr lang="en-US"/>
        </a:p>
      </dgm:t>
    </dgm:pt>
    <dgm:pt modelId="{895B1A76-4841-4703-B910-2EE479A18934}" type="sibTrans" cxnId="{2B297E52-0F63-434C-9684-AD574629ACD2}">
      <dgm:prSet/>
      <dgm:spPr/>
      <dgm:t>
        <a:bodyPr/>
        <a:lstStyle/>
        <a:p>
          <a:endParaRPr lang="en-US"/>
        </a:p>
      </dgm:t>
    </dgm:pt>
    <dgm:pt modelId="{425719F4-19C8-415F-A809-0D0A6990C60A}">
      <dgm:prSet/>
      <dgm:spPr/>
      <dgm:t>
        <a:bodyPr/>
        <a:lstStyle/>
        <a:p>
          <a:r>
            <a:rPr lang="en-US" b="0" i="0"/>
            <a:t>Construct a vertical tower by optimally placing irregular stones from a set.</a:t>
          </a:r>
          <a:endParaRPr lang="en-US"/>
        </a:p>
      </dgm:t>
    </dgm:pt>
    <dgm:pt modelId="{2618CF33-D4A0-439F-8CD9-4BCFE9F6B8A1}" type="parTrans" cxnId="{CF5EE366-8AB4-4300-B6DC-E44F1AB5692E}">
      <dgm:prSet/>
      <dgm:spPr/>
      <dgm:t>
        <a:bodyPr/>
        <a:lstStyle/>
        <a:p>
          <a:endParaRPr lang="en-US"/>
        </a:p>
      </dgm:t>
    </dgm:pt>
    <dgm:pt modelId="{CAF10CED-799A-44AC-A4EE-A5939469FFDF}" type="sibTrans" cxnId="{CF5EE366-8AB4-4300-B6DC-E44F1AB5692E}">
      <dgm:prSet/>
      <dgm:spPr/>
      <dgm:t>
        <a:bodyPr/>
        <a:lstStyle/>
        <a:p>
          <a:endParaRPr lang="en-US"/>
        </a:p>
      </dgm:t>
    </dgm:pt>
    <dgm:pt modelId="{F61DBFFE-D9D4-4AB0-9919-159FA24F6866}">
      <dgm:prSet/>
      <dgm:spPr/>
      <dgm:t>
        <a:bodyPr/>
        <a:lstStyle/>
        <a:p>
          <a:pPr>
            <a:defRPr b="1"/>
          </a:pPr>
          <a:r>
            <a:rPr lang="en-US" b="1" i="0"/>
            <a:t>Search Spaces:</a:t>
          </a:r>
          <a:endParaRPr lang="en-US"/>
        </a:p>
      </dgm:t>
    </dgm:pt>
    <dgm:pt modelId="{BBF5C7E6-7D1F-4CBD-84CF-7A2EC2DF1780}" type="parTrans" cxnId="{628A9497-A179-45C3-A131-097CAEC25853}">
      <dgm:prSet/>
      <dgm:spPr/>
      <dgm:t>
        <a:bodyPr/>
        <a:lstStyle/>
        <a:p>
          <a:endParaRPr lang="en-US"/>
        </a:p>
      </dgm:t>
    </dgm:pt>
    <dgm:pt modelId="{EFB75473-FD0A-499A-8EFD-44D170A984DF}" type="sibTrans" cxnId="{628A9497-A179-45C3-A131-097CAEC25853}">
      <dgm:prSet/>
      <dgm:spPr/>
      <dgm:t>
        <a:bodyPr/>
        <a:lstStyle/>
        <a:p>
          <a:endParaRPr lang="en-US"/>
        </a:p>
      </dgm:t>
    </dgm:pt>
    <dgm:pt modelId="{DAB2DD58-B69D-43F6-9D0C-7DA02F2E1EDF}">
      <dgm:prSet/>
      <dgm:spPr/>
      <dgm:t>
        <a:bodyPr/>
        <a:lstStyle/>
        <a:p>
          <a:r>
            <a:rPr lang="en-US" b="0" i="0"/>
            <a:t>Uses discrete space for stone selection and continuous space for placement optimization.</a:t>
          </a:r>
          <a:endParaRPr lang="en-US"/>
        </a:p>
      </dgm:t>
    </dgm:pt>
    <dgm:pt modelId="{A534F8E2-41A9-46AF-8FE5-00C8E9DFC36D}" type="parTrans" cxnId="{C4634AC2-ED2D-4BF9-B908-CA84E4465194}">
      <dgm:prSet/>
      <dgm:spPr/>
      <dgm:t>
        <a:bodyPr/>
        <a:lstStyle/>
        <a:p>
          <a:endParaRPr lang="en-US"/>
        </a:p>
      </dgm:t>
    </dgm:pt>
    <dgm:pt modelId="{3299998A-592C-4834-9AC8-BFCAA2E683D9}" type="sibTrans" cxnId="{C4634AC2-ED2D-4BF9-B908-CA84E4465194}">
      <dgm:prSet/>
      <dgm:spPr/>
      <dgm:t>
        <a:bodyPr/>
        <a:lstStyle/>
        <a:p>
          <a:endParaRPr lang="en-US"/>
        </a:p>
      </dgm:t>
    </dgm:pt>
    <dgm:pt modelId="{8D276C66-B34D-434C-A877-2ABD739914B8}">
      <dgm:prSet/>
      <dgm:spPr/>
      <dgm:t>
        <a:bodyPr/>
        <a:lstStyle/>
        <a:p>
          <a:pPr>
            <a:defRPr b="1"/>
          </a:pPr>
          <a:r>
            <a:rPr lang="en-US" b="1" i="0"/>
            <a:t>Stability Check:</a:t>
          </a:r>
          <a:endParaRPr lang="en-US"/>
        </a:p>
      </dgm:t>
    </dgm:pt>
    <dgm:pt modelId="{27FC47DD-1715-46E6-8C03-BDA62A8A6306}" type="parTrans" cxnId="{D1D9AF99-E87E-4F61-BD03-60EF594AC4DE}">
      <dgm:prSet/>
      <dgm:spPr/>
      <dgm:t>
        <a:bodyPr/>
        <a:lstStyle/>
        <a:p>
          <a:endParaRPr lang="en-US"/>
        </a:p>
      </dgm:t>
    </dgm:pt>
    <dgm:pt modelId="{162A9E6E-5BEF-448A-BF41-79F05DE45644}" type="sibTrans" cxnId="{D1D9AF99-E87E-4F61-BD03-60EF594AC4DE}">
      <dgm:prSet/>
      <dgm:spPr/>
      <dgm:t>
        <a:bodyPr/>
        <a:lstStyle/>
        <a:p>
          <a:endParaRPr lang="en-US"/>
        </a:p>
      </dgm:t>
    </dgm:pt>
    <dgm:pt modelId="{C3C8A182-E1B9-4CB2-8612-78658C53FE26}">
      <dgm:prSet/>
      <dgm:spPr/>
      <dgm:t>
        <a:bodyPr/>
        <a:lstStyle/>
        <a:p>
          <a:r>
            <a:rPr lang="en-US" b="0" i="0"/>
            <a:t>Employs dynamic simulation to test each stone's stability.</a:t>
          </a:r>
          <a:endParaRPr lang="en-US"/>
        </a:p>
      </dgm:t>
    </dgm:pt>
    <dgm:pt modelId="{4C3036D2-2103-44FD-8B19-3380EB952A9C}" type="parTrans" cxnId="{C359F8C0-2A4B-402D-824F-4293A81428E5}">
      <dgm:prSet/>
      <dgm:spPr/>
      <dgm:t>
        <a:bodyPr/>
        <a:lstStyle/>
        <a:p>
          <a:endParaRPr lang="en-US"/>
        </a:p>
      </dgm:t>
    </dgm:pt>
    <dgm:pt modelId="{BD248E59-4488-4026-AC29-DD0806473E19}" type="sibTrans" cxnId="{C359F8C0-2A4B-402D-824F-4293A81428E5}">
      <dgm:prSet/>
      <dgm:spPr/>
      <dgm:t>
        <a:bodyPr/>
        <a:lstStyle/>
        <a:p>
          <a:endParaRPr lang="en-US"/>
        </a:p>
      </dgm:t>
    </dgm:pt>
    <dgm:pt modelId="{06029E19-0B26-4B66-8C18-2990B80380B3}">
      <dgm:prSet/>
      <dgm:spPr/>
      <dgm:t>
        <a:bodyPr/>
        <a:lstStyle/>
        <a:p>
          <a:pPr>
            <a:defRPr b="1"/>
          </a:pPr>
          <a:r>
            <a:rPr lang="en-US" b="1" i="0"/>
            <a:t>Placement Scoring:</a:t>
          </a:r>
          <a:endParaRPr lang="en-US"/>
        </a:p>
      </dgm:t>
    </dgm:pt>
    <dgm:pt modelId="{52DFADA8-00A0-4073-98F7-0B9EFC1702CD}" type="parTrans" cxnId="{4694CFE9-E82A-4D10-A172-ECDFC4D50C27}">
      <dgm:prSet/>
      <dgm:spPr/>
      <dgm:t>
        <a:bodyPr/>
        <a:lstStyle/>
        <a:p>
          <a:endParaRPr lang="en-US"/>
        </a:p>
      </dgm:t>
    </dgm:pt>
    <dgm:pt modelId="{0D2A0A0B-42FC-48F0-9A42-6F0AC3378D4F}" type="sibTrans" cxnId="{4694CFE9-E82A-4D10-A172-ECDFC4D50C27}">
      <dgm:prSet/>
      <dgm:spPr/>
      <dgm:t>
        <a:bodyPr/>
        <a:lstStyle/>
        <a:p>
          <a:endParaRPr lang="en-US"/>
        </a:p>
      </dgm:t>
    </dgm:pt>
    <dgm:pt modelId="{CE954CB5-C6AD-4CB7-825F-7D25C7BD8CBC}">
      <dgm:prSet/>
      <dgm:spPr/>
      <dgm:t>
        <a:bodyPr/>
        <a:lstStyle/>
        <a:p>
          <a:r>
            <a:rPr lang="en-US" b="0" i="0"/>
            <a:t>Assigns scores based on support, stability, and energy efficiency.</a:t>
          </a:r>
          <a:endParaRPr lang="en-US"/>
        </a:p>
      </dgm:t>
    </dgm:pt>
    <dgm:pt modelId="{ACBC44BD-C284-489E-A489-6B98003C8947}" type="parTrans" cxnId="{8206B9A6-749A-4C00-9945-4478F36718A4}">
      <dgm:prSet/>
      <dgm:spPr/>
      <dgm:t>
        <a:bodyPr/>
        <a:lstStyle/>
        <a:p>
          <a:endParaRPr lang="en-US"/>
        </a:p>
      </dgm:t>
    </dgm:pt>
    <dgm:pt modelId="{65345C68-A92A-45A1-88BB-427CD6A02BBC}" type="sibTrans" cxnId="{8206B9A6-749A-4C00-9945-4478F36718A4}">
      <dgm:prSet/>
      <dgm:spPr/>
      <dgm:t>
        <a:bodyPr/>
        <a:lstStyle/>
        <a:p>
          <a:endParaRPr lang="en-US"/>
        </a:p>
      </dgm:t>
    </dgm:pt>
    <dgm:pt modelId="{95A0C100-58E7-4169-85C1-FC7878A5E313}">
      <dgm:prSet/>
      <dgm:spPr/>
      <dgm:t>
        <a:bodyPr/>
        <a:lstStyle/>
        <a:p>
          <a:pPr>
            <a:defRPr b="1"/>
          </a:pPr>
          <a:r>
            <a:rPr lang="en-US" b="1" i="0"/>
            <a:t>Adaptability:</a:t>
          </a:r>
          <a:endParaRPr lang="en-US"/>
        </a:p>
      </dgm:t>
    </dgm:pt>
    <dgm:pt modelId="{FBC617F7-39B7-4577-B1AF-88FDE90B8DC6}" type="parTrans" cxnId="{FC1457ED-4730-4824-B13A-8B077E27E978}">
      <dgm:prSet/>
      <dgm:spPr/>
      <dgm:t>
        <a:bodyPr/>
        <a:lstStyle/>
        <a:p>
          <a:endParaRPr lang="en-US"/>
        </a:p>
      </dgm:t>
    </dgm:pt>
    <dgm:pt modelId="{B64D306E-BA08-41DC-93C4-C34CE7814196}" type="sibTrans" cxnId="{FC1457ED-4730-4824-B13A-8B077E27E978}">
      <dgm:prSet/>
      <dgm:spPr/>
      <dgm:t>
        <a:bodyPr/>
        <a:lstStyle/>
        <a:p>
          <a:endParaRPr lang="en-US"/>
        </a:p>
      </dgm:t>
    </dgm:pt>
    <dgm:pt modelId="{AD3994EE-BDB0-43BF-8F72-B8750F593DBE}">
      <dgm:prSet/>
      <dgm:spPr/>
      <dgm:t>
        <a:bodyPr/>
        <a:lstStyle/>
        <a:p>
          <a:r>
            <a:rPr lang="en-US" b="0" i="0"/>
            <a:t>Adjusts initial guesses to find the best placement solution.</a:t>
          </a:r>
          <a:endParaRPr lang="en-US"/>
        </a:p>
      </dgm:t>
    </dgm:pt>
    <dgm:pt modelId="{612AA508-B5BF-48DB-BAB6-1C92B79095E3}" type="parTrans" cxnId="{BF0C5025-C1ED-4B13-BFCE-3B36977EBE29}">
      <dgm:prSet/>
      <dgm:spPr/>
      <dgm:t>
        <a:bodyPr/>
        <a:lstStyle/>
        <a:p>
          <a:endParaRPr lang="en-US"/>
        </a:p>
      </dgm:t>
    </dgm:pt>
    <dgm:pt modelId="{EE3CB967-1D0B-47DD-902A-E7D512539D7B}" type="sibTrans" cxnId="{BF0C5025-C1ED-4B13-BFCE-3B36977EBE29}">
      <dgm:prSet/>
      <dgm:spPr/>
      <dgm:t>
        <a:bodyPr/>
        <a:lstStyle/>
        <a:p>
          <a:endParaRPr lang="en-US"/>
        </a:p>
      </dgm:t>
    </dgm:pt>
    <dgm:pt modelId="{BF1A0893-278F-491E-A24A-924DD062AD64}">
      <dgm:prSet/>
      <dgm:spPr/>
      <dgm:t>
        <a:bodyPr/>
        <a:lstStyle/>
        <a:p>
          <a:pPr>
            <a:defRPr b="1"/>
          </a:pPr>
          <a:r>
            <a:rPr lang="en-US" b="1" i="0"/>
            <a:t>Selection Method:</a:t>
          </a:r>
          <a:endParaRPr lang="en-US"/>
        </a:p>
      </dgm:t>
    </dgm:pt>
    <dgm:pt modelId="{F75C70A6-04A0-4DA0-B40C-518EB38B951E}" type="parTrans" cxnId="{302822DF-1834-4536-930E-106B89CFDF38}">
      <dgm:prSet/>
      <dgm:spPr/>
      <dgm:t>
        <a:bodyPr/>
        <a:lstStyle/>
        <a:p>
          <a:endParaRPr lang="en-US"/>
        </a:p>
      </dgm:t>
    </dgm:pt>
    <dgm:pt modelId="{F1CCE503-BDFE-4D08-A70A-4D0EDBB1E77E}" type="sibTrans" cxnId="{302822DF-1834-4536-930E-106B89CFDF38}">
      <dgm:prSet/>
      <dgm:spPr/>
      <dgm:t>
        <a:bodyPr/>
        <a:lstStyle/>
        <a:p>
          <a:endParaRPr lang="en-US"/>
        </a:p>
      </dgm:t>
    </dgm:pt>
    <dgm:pt modelId="{C3B4379D-23C0-40A0-82C3-08A0EC0278CA}">
      <dgm:prSet/>
      <dgm:spPr/>
      <dgm:t>
        <a:bodyPr/>
        <a:lstStyle/>
        <a:p>
          <a:r>
            <a:rPr lang="en-US" b="0" i="0"/>
            <a:t>Initiates with random orientations to manage complexity.</a:t>
          </a:r>
          <a:endParaRPr lang="en-US"/>
        </a:p>
      </dgm:t>
    </dgm:pt>
    <dgm:pt modelId="{6C9E8CC9-647E-40D6-A8D4-9A043BBF505B}" type="parTrans" cxnId="{DA114819-AD7F-486B-83A4-ED40064F75ED}">
      <dgm:prSet/>
      <dgm:spPr/>
      <dgm:t>
        <a:bodyPr/>
        <a:lstStyle/>
        <a:p>
          <a:endParaRPr lang="en-US"/>
        </a:p>
      </dgm:t>
    </dgm:pt>
    <dgm:pt modelId="{2F5FE91C-2729-4FD4-8D66-C9B7C8CD0D7C}" type="sibTrans" cxnId="{DA114819-AD7F-486B-83A4-ED40064F75ED}">
      <dgm:prSet/>
      <dgm:spPr/>
      <dgm:t>
        <a:bodyPr/>
        <a:lstStyle/>
        <a:p>
          <a:endParaRPr lang="en-US"/>
        </a:p>
      </dgm:t>
    </dgm:pt>
    <dgm:pt modelId="{4D31159E-02B5-4B19-87EB-4ACF249E6134}">
      <dgm:prSet/>
      <dgm:spPr/>
      <dgm:t>
        <a:bodyPr/>
        <a:lstStyle/>
        <a:p>
          <a:pPr>
            <a:defRPr b="1"/>
          </a:pPr>
          <a:r>
            <a:rPr lang="en-US" b="1" i="0"/>
            <a:t>Final Selection:</a:t>
          </a:r>
          <a:endParaRPr lang="en-US"/>
        </a:p>
      </dgm:t>
    </dgm:pt>
    <dgm:pt modelId="{370305DC-6AAA-4222-BFEC-9BD9DE8B17CE}" type="parTrans" cxnId="{5625F66A-2C72-4613-BBB5-A2A1085B71EF}">
      <dgm:prSet/>
      <dgm:spPr/>
      <dgm:t>
        <a:bodyPr/>
        <a:lstStyle/>
        <a:p>
          <a:endParaRPr lang="en-US"/>
        </a:p>
      </dgm:t>
    </dgm:pt>
    <dgm:pt modelId="{1F4647C4-6CE4-4DA2-A9D0-4E0728E1A402}" type="sibTrans" cxnId="{5625F66A-2C72-4613-BBB5-A2A1085B71EF}">
      <dgm:prSet/>
      <dgm:spPr/>
      <dgm:t>
        <a:bodyPr/>
        <a:lstStyle/>
        <a:p>
          <a:endParaRPr lang="en-US"/>
        </a:p>
      </dgm:t>
    </dgm:pt>
    <dgm:pt modelId="{D227210E-4C03-4E27-89F7-7A39E4F45448}">
      <dgm:prSet/>
      <dgm:spPr/>
      <dgm:t>
        <a:bodyPr/>
        <a:lstStyle/>
        <a:p>
          <a:r>
            <a:rPr lang="en-US" b="0" i="0"/>
            <a:t>Chooses the best stone and position for stability and efficiency.</a:t>
          </a:r>
          <a:endParaRPr lang="en-US"/>
        </a:p>
      </dgm:t>
    </dgm:pt>
    <dgm:pt modelId="{6D2C9221-A0F2-425E-AC21-A871C3BE8A68}" type="parTrans" cxnId="{61E79E03-45B5-4152-92F9-D57C97648798}">
      <dgm:prSet/>
      <dgm:spPr/>
      <dgm:t>
        <a:bodyPr/>
        <a:lstStyle/>
        <a:p>
          <a:endParaRPr lang="en-US"/>
        </a:p>
      </dgm:t>
    </dgm:pt>
    <dgm:pt modelId="{52D68BE2-01CE-4E69-BB7F-B2830D5C965B}" type="sibTrans" cxnId="{61E79E03-45B5-4152-92F9-D57C97648798}">
      <dgm:prSet/>
      <dgm:spPr/>
      <dgm:t>
        <a:bodyPr/>
        <a:lstStyle/>
        <a:p>
          <a:endParaRPr lang="en-US"/>
        </a:p>
      </dgm:t>
    </dgm:pt>
    <dgm:pt modelId="{727D1752-0DFF-40FB-B0AC-9CD99EBE9534}" type="pres">
      <dgm:prSet presAssocID="{00A913FF-9475-4F14-B082-63D37B0D5A88}" presName="vert0" presStyleCnt="0">
        <dgm:presLayoutVars>
          <dgm:dir/>
          <dgm:animOne val="branch"/>
          <dgm:animLvl val="lvl"/>
        </dgm:presLayoutVars>
      </dgm:prSet>
      <dgm:spPr/>
    </dgm:pt>
    <dgm:pt modelId="{01719172-8469-4446-B659-5E8AABE9D000}" type="pres">
      <dgm:prSet presAssocID="{418A2818-0B6D-4705-8A42-90A8F0E6B779}" presName="thickLine" presStyleLbl="alignNode1" presStyleIdx="0" presStyleCnt="7"/>
      <dgm:spPr/>
    </dgm:pt>
    <dgm:pt modelId="{9D402659-1E6A-4964-AC9C-14FDB7923465}" type="pres">
      <dgm:prSet presAssocID="{418A2818-0B6D-4705-8A42-90A8F0E6B779}" presName="horz1" presStyleCnt="0"/>
      <dgm:spPr/>
    </dgm:pt>
    <dgm:pt modelId="{E878B335-C359-4819-A61B-97A8C3F7C731}" type="pres">
      <dgm:prSet presAssocID="{418A2818-0B6D-4705-8A42-90A8F0E6B779}" presName="tx1" presStyleLbl="revTx" presStyleIdx="0" presStyleCnt="14"/>
      <dgm:spPr/>
    </dgm:pt>
    <dgm:pt modelId="{9A17A17F-BD2C-4F9D-B248-A077E65C5B6F}" type="pres">
      <dgm:prSet presAssocID="{418A2818-0B6D-4705-8A42-90A8F0E6B779}" presName="vert1" presStyleCnt="0"/>
      <dgm:spPr/>
    </dgm:pt>
    <dgm:pt modelId="{4DF46A07-35B2-4975-9A8B-FF2079E4DA2A}" type="pres">
      <dgm:prSet presAssocID="{425719F4-19C8-415F-A809-0D0A6990C60A}" presName="vertSpace2a" presStyleCnt="0"/>
      <dgm:spPr/>
    </dgm:pt>
    <dgm:pt modelId="{EA833DC1-95B7-4012-BCA4-17F809F159D1}" type="pres">
      <dgm:prSet presAssocID="{425719F4-19C8-415F-A809-0D0A6990C60A}" presName="horz2" presStyleCnt="0"/>
      <dgm:spPr/>
    </dgm:pt>
    <dgm:pt modelId="{E831F0E7-9F32-4A9E-A21A-5D9AFF871964}" type="pres">
      <dgm:prSet presAssocID="{425719F4-19C8-415F-A809-0D0A6990C60A}" presName="horzSpace2" presStyleCnt="0"/>
      <dgm:spPr/>
    </dgm:pt>
    <dgm:pt modelId="{C1EB61DD-5B7A-4672-8659-4B04DCC5D527}" type="pres">
      <dgm:prSet presAssocID="{425719F4-19C8-415F-A809-0D0A6990C60A}" presName="tx2" presStyleLbl="revTx" presStyleIdx="1" presStyleCnt="14"/>
      <dgm:spPr/>
    </dgm:pt>
    <dgm:pt modelId="{2CB8834B-B3F3-4535-818A-9D2AC225D7BA}" type="pres">
      <dgm:prSet presAssocID="{425719F4-19C8-415F-A809-0D0A6990C60A}" presName="vert2" presStyleCnt="0"/>
      <dgm:spPr/>
    </dgm:pt>
    <dgm:pt modelId="{3024BDF6-2845-4F53-A20A-8C32079B6FC1}" type="pres">
      <dgm:prSet presAssocID="{425719F4-19C8-415F-A809-0D0A6990C60A}" presName="thinLine2b" presStyleLbl="callout" presStyleIdx="0" presStyleCnt="7"/>
      <dgm:spPr/>
    </dgm:pt>
    <dgm:pt modelId="{33C5CD09-6F41-494F-93C9-DBE210DA4906}" type="pres">
      <dgm:prSet presAssocID="{425719F4-19C8-415F-A809-0D0A6990C60A}" presName="vertSpace2b" presStyleCnt="0"/>
      <dgm:spPr/>
    </dgm:pt>
    <dgm:pt modelId="{A10BC282-94ED-4869-94A8-0DAFAE96C92C}" type="pres">
      <dgm:prSet presAssocID="{F61DBFFE-D9D4-4AB0-9919-159FA24F6866}" presName="thickLine" presStyleLbl="alignNode1" presStyleIdx="1" presStyleCnt="7"/>
      <dgm:spPr/>
    </dgm:pt>
    <dgm:pt modelId="{67D61CB8-D053-4EEC-9A3E-ED04D6480227}" type="pres">
      <dgm:prSet presAssocID="{F61DBFFE-D9D4-4AB0-9919-159FA24F6866}" presName="horz1" presStyleCnt="0"/>
      <dgm:spPr/>
    </dgm:pt>
    <dgm:pt modelId="{D317805A-384C-42FA-8BBA-28790FAE86C4}" type="pres">
      <dgm:prSet presAssocID="{F61DBFFE-D9D4-4AB0-9919-159FA24F6866}" presName="tx1" presStyleLbl="revTx" presStyleIdx="2" presStyleCnt="14"/>
      <dgm:spPr/>
    </dgm:pt>
    <dgm:pt modelId="{46BF39FC-FA96-4C3A-B3A4-30280EA57BF2}" type="pres">
      <dgm:prSet presAssocID="{F61DBFFE-D9D4-4AB0-9919-159FA24F6866}" presName="vert1" presStyleCnt="0"/>
      <dgm:spPr/>
    </dgm:pt>
    <dgm:pt modelId="{C20DF723-847D-4D90-986E-8C7B15A78AB8}" type="pres">
      <dgm:prSet presAssocID="{DAB2DD58-B69D-43F6-9D0C-7DA02F2E1EDF}" presName="vertSpace2a" presStyleCnt="0"/>
      <dgm:spPr/>
    </dgm:pt>
    <dgm:pt modelId="{064381A0-0247-4524-BE2E-B18FE201401D}" type="pres">
      <dgm:prSet presAssocID="{DAB2DD58-B69D-43F6-9D0C-7DA02F2E1EDF}" presName="horz2" presStyleCnt="0"/>
      <dgm:spPr/>
    </dgm:pt>
    <dgm:pt modelId="{06E62172-5012-4A48-B503-AE032DF86DBB}" type="pres">
      <dgm:prSet presAssocID="{DAB2DD58-B69D-43F6-9D0C-7DA02F2E1EDF}" presName="horzSpace2" presStyleCnt="0"/>
      <dgm:spPr/>
    </dgm:pt>
    <dgm:pt modelId="{F3ADF335-E790-4327-B715-5405A5D9502E}" type="pres">
      <dgm:prSet presAssocID="{DAB2DD58-B69D-43F6-9D0C-7DA02F2E1EDF}" presName="tx2" presStyleLbl="revTx" presStyleIdx="3" presStyleCnt="14"/>
      <dgm:spPr/>
    </dgm:pt>
    <dgm:pt modelId="{171891C9-FA8A-46C7-A435-403CE18938E9}" type="pres">
      <dgm:prSet presAssocID="{DAB2DD58-B69D-43F6-9D0C-7DA02F2E1EDF}" presName="vert2" presStyleCnt="0"/>
      <dgm:spPr/>
    </dgm:pt>
    <dgm:pt modelId="{65D851B4-52AE-4E26-A69F-45C199BEE7EC}" type="pres">
      <dgm:prSet presAssocID="{DAB2DD58-B69D-43F6-9D0C-7DA02F2E1EDF}" presName="thinLine2b" presStyleLbl="callout" presStyleIdx="1" presStyleCnt="7"/>
      <dgm:spPr/>
    </dgm:pt>
    <dgm:pt modelId="{060804CF-B13C-4079-9D2B-8ACFD5F83B71}" type="pres">
      <dgm:prSet presAssocID="{DAB2DD58-B69D-43F6-9D0C-7DA02F2E1EDF}" presName="vertSpace2b" presStyleCnt="0"/>
      <dgm:spPr/>
    </dgm:pt>
    <dgm:pt modelId="{2FC6F279-1764-4B92-8D82-604348BE72E5}" type="pres">
      <dgm:prSet presAssocID="{8D276C66-B34D-434C-A877-2ABD739914B8}" presName="thickLine" presStyleLbl="alignNode1" presStyleIdx="2" presStyleCnt="7"/>
      <dgm:spPr/>
    </dgm:pt>
    <dgm:pt modelId="{CAE3FC03-79A6-4F53-8747-0D8648413BCC}" type="pres">
      <dgm:prSet presAssocID="{8D276C66-B34D-434C-A877-2ABD739914B8}" presName="horz1" presStyleCnt="0"/>
      <dgm:spPr/>
    </dgm:pt>
    <dgm:pt modelId="{33592D06-A47C-4820-BB63-C73BF237CB79}" type="pres">
      <dgm:prSet presAssocID="{8D276C66-B34D-434C-A877-2ABD739914B8}" presName="tx1" presStyleLbl="revTx" presStyleIdx="4" presStyleCnt="14"/>
      <dgm:spPr/>
    </dgm:pt>
    <dgm:pt modelId="{656571E6-1B15-43FF-8761-87C2FCE52AED}" type="pres">
      <dgm:prSet presAssocID="{8D276C66-B34D-434C-A877-2ABD739914B8}" presName="vert1" presStyleCnt="0"/>
      <dgm:spPr/>
    </dgm:pt>
    <dgm:pt modelId="{0641522C-5188-4ED4-9241-04D11D28F5E5}" type="pres">
      <dgm:prSet presAssocID="{C3C8A182-E1B9-4CB2-8612-78658C53FE26}" presName="vertSpace2a" presStyleCnt="0"/>
      <dgm:spPr/>
    </dgm:pt>
    <dgm:pt modelId="{DC5D27AC-61FA-4165-A006-7C860041D68B}" type="pres">
      <dgm:prSet presAssocID="{C3C8A182-E1B9-4CB2-8612-78658C53FE26}" presName="horz2" presStyleCnt="0"/>
      <dgm:spPr/>
    </dgm:pt>
    <dgm:pt modelId="{723F2D69-8326-44F7-9C8B-13DC027898C9}" type="pres">
      <dgm:prSet presAssocID="{C3C8A182-E1B9-4CB2-8612-78658C53FE26}" presName="horzSpace2" presStyleCnt="0"/>
      <dgm:spPr/>
    </dgm:pt>
    <dgm:pt modelId="{82C58FC9-01F0-4665-847B-F8CE1B8539C5}" type="pres">
      <dgm:prSet presAssocID="{C3C8A182-E1B9-4CB2-8612-78658C53FE26}" presName="tx2" presStyleLbl="revTx" presStyleIdx="5" presStyleCnt="14"/>
      <dgm:spPr/>
    </dgm:pt>
    <dgm:pt modelId="{6574B534-7D24-476C-BC84-EB8B3CB71F52}" type="pres">
      <dgm:prSet presAssocID="{C3C8A182-E1B9-4CB2-8612-78658C53FE26}" presName="vert2" presStyleCnt="0"/>
      <dgm:spPr/>
    </dgm:pt>
    <dgm:pt modelId="{751FCDF9-BB31-4807-AF99-64510F8331F8}" type="pres">
      <dgm:prSet presAssocID="{C3C8A182-E1B9-4CB2-8612-78658C53FE26}" presName="thinLine2b" presStyleLbl="callout" presStyleIdx="2" presStyleCnt="7"/>
      <dgm:spPr/>
    </dgm:pt>
    <dgm:pt modelId="{96C49B16-D86A-4001-BBCD-1F204B834622}" type="pres">
      <dgm:prSet presAssocID="{C3C8A182-E1B9-4CB2-8612-78658C53FE26}" presName="vertSpace2b" presStyleCnt="0"/>
      <dgm:spPr/>
    </dgm:pt>
    <dgm:pt modelId="{C5315114-B944-4B00-A517-6D3DD1073485}" type="pres">
      <dgm:prSet presAssocID="{06029E19-0B26-4B66-8C18-2990B80380B3}" presName="thickLine" presStyleLbl="alignNode1" presStyleIdx="3" presStyleCnt="7"/>
      <dgm:spPr/>
    </dgm:pt>
    <dgm:pt modelId="{26CDBFCB-99D9-4111-9548-5C2EDDB12357}" type="pres">
      <dgm:prSet presAssocID="{06029E19-0B26-4B66-8C18-2990B80380B3}" presName="horz1" presStyleCnt="0"/>
      <dgm:spPr/>
    </dgm:pt>
    <dgm:pt modelId="{8A18CB4C-6B1E-4B1A-B45E-4114AA325E78}" type="pres">
      <dgm:prSet presAssocID="{06029E19-0B26-4B66-8C18-2990B80380B3}" presName="tx1" presStyleLbl="revTx" presStyleIdx="6" presStyleCnt="14"/>
      <dgm:spPr/>
    </dgm:pt>
    <dgm:pt modelId="{E37374CC-3DAA-47F8-B431-1F74E12AFFB4}" type="pres">
      <dgm:prSet presAssocID="{06029E19-0B26-4B66-8C18-2990B80380B3}" presName="vert1" presStyleCnt="0"/>
      <dgm:spPr/>
    </dgm:pt>
    <dgm:pt modelId="{355C5B61-A29C-4DCA-9601-C93CD477CD08}" type="pres">
      <dgm:prSet presAssocID="{CE954CB5-C6AD-4CB7-825F-7D25C7BD8CBC}" presName="vertSpace2a" presStyleCnt="0"/>
      <dgm:spPr/>
    </dgm:pt>
    <dgm:pt modelId="{62FA2777-8152-4372-B6A9-53DF8473D4C6}" type="pres">
      <dgm:prSet presAssocID="{CE954CB5-C6AD-4CB7-825F-7D25C7BD8CBC}" presName="horz2" presStyleCnt="0"/>
      <dgm:spPr/>
    </dgm:pt>
    <dgm:pt modelId="{98DCA07A-245E-494B-BB8B-378019AD938F}" type="pres">
      <dgm:prSet presAssocID="{CE954CB5-C6AD-4CB7-825F-7D25C7BD8CBC}" presName="horzSpace2" presStyleCnt="0"/>
      <dgm:spPr/>
    </dgm:pt>
    <dgm:pt modelId="{36C1D20C-F704-4799-A295-C407208D472A}" type="pres">
      <dgm:prSet presAssocID="{CE954CB5-C6AD-4CB7-825F-7D25C7BD8CBC}" presName="tx2" presStyleLbl="revTx" presStyleIdx="7" presStyleCnt="14"/>
      <dgm:spPr/>
    </dgm:pt>
    <dgm:pt modelId="{277BF520-FFEE-4BC7-8203-0E81207BC099}" type="pres">
      <dgm:prSet presAssocID="{CE954CB5-C6AD-4CB7-825F-7D25C7BD8CBC}" presName="vert2" presStyleCnt="0"/>
      <dgm:spPr/>
    </dgm:pt>
    <dgm:pt modelId="{11336AC9-247A-4019-BF8E-CB2F688D0AD6}" type="pres">
      <dgm:prSet presAssocID="{CE954CB5-C6AD-4CB7-825F-7D25C7BD8CBC}" presName="thinLine2b" presStyleLbl="callout" presStyleIdx="3" presStyleCnt="7"/>
      <dgm:spPr/>
    </dgm:pt>
    <dgm:pt modelId="{5823E707-F76E-4F82-B61C-C80915DF35B7}" type="pres">
      <dgm:prSet presAssocID="{CE954CB5-C6AD-4CB7-825F-7D25C7BD8CBC}" presName="vertSpace2b" presStyleCnt="0"/>
      <dgm:spPr/>
    </dgm:pt>
    <dgm:pt modelId="{E6A79B86-ECAD-4EF2-A0B9-C9AC4E12002E}" type="pres">
      <dgm:prSet presAssocID="{95A0C100-58E7-4169-85C1-FC7878A5E313}" presName="thickLine" presStyleLbl="alignNode1" presStyleIdx="4" presStyleCnt="7"/>
      <dgm:spPr/>
    </dgm:pt>
    <dgm:pt modelId="{04CA4142-C11D-4A7B-B817-96F06F15B298}" type="pres">
      <dgm:prSet presAssocID="{95A0C100-58E7-4169-85C1-FC7878A5E313}" presName="horz1" presStyleCnt="0"/>
      <dgm:spPr/>
    </dgm:pt>
    <dgm:pt modelId="{DA1364AD-D9BF-45AE-BC83-EAE9C5AD9FA8}" type="pres">
      <dgm:prSet presAssocID="{95A0C100-58E7-4169-85C1-FC7878A5E313}" presName="tx1" presStyleLbl="revTx" presStyleIdx="8" presStyleCnt="14"/>
      <dgm:spPr/>
    </dgm:pt>
    <dgm:pt modelId="{BA4173D5-39B8-4E15-BFAC-46E0C6B6684F}" type="pres">
      <dgm:prSet presAssocID="{95A0C100-58E7-4169-85C1-FC7878A5E313}" presName="vert1" presStyleCnt="0"/>
      <dgm:spPr/>
    </dgm:pt>
    <dgm:pt modelId="{9D464067-44C4-4FF3-BAC3-1CC7727AA6A1}" type="pres">
      <dgm:prSet presAssocID="{AD3994EE-BDB0-43BF-8F72-B8750F593DBE}" presName="vertSpace2a" presStyleCnt="0"/>
      <dgm:spPr/>
    </dgm:pt>
    <dgm:pt modelId="{2E6CA837-4787-416E-95B4-736DC6F22C41}" type="pres">
      <dgm:prSet presAssocID="{AD3994EE-BDB0-43BF-8F72-B8750F593DBE}" presName="horz2" presStyleCnt="0"/>
      <dgm:spPr/>
    </dgm:pt>
    <dgm:pt modelId="{540792FE-C32D-4CEB-9375-5417AC6903F4}" type="pres">
      <dgm:prSet presAssocID="{AD3994EE-BDB0-43BF-8F72-B8750F593DBE}" presName="horzSpace2" presStyleCnt="0"/>
      <dgm:spPr/>
    </dgm:pt>
    <dgm:pt modelId="{3F918FB0-76EA-4FD1-AAE2-F4C1C7A05B72}" type="pres">
      <dgm:prSet presAssocID="{AD3994EE-BDB0-43BF-8F72-B8750F593DBE}" presName="tx2" presStyleLbl="revTx" presStyleIdx="9" presStyleCnt="14"/>
      <dgm:spPr/>
    </dgm:pt>
    <dgm:pt modelId="{5914AA74-027A-422B-945F-115304D5D6FC}" type="pres">
      <dgm:prSet presAssocID="{AD3994EE-BDB0-43BF-8F72-B8750F593DBE}" presName="vert2" presStyleCnt="0"/>
      <dgm:spPr/>
    </dgm:pt>
    <dgm:pt modelId="{F972876E-47D2-4B4C-A0DF-E590FC460741}" type="pres">
      <dgm:prSet presAssocID="{AD3994EE-BDB0-43BF-8F72-B8750F593DBE}" presName="thinLine2b" presStyleLbl="callout" presStyleIdx="4" presStyleCnt="7"/>
      <dgm:spPr/>
    </dgm:pt>
    <dgm:pt modelId="{AF5B9DFF-F280-480E-A552-93007D14D9BE}" type="pres">
      <dgm:prSet presAssocID="{AD3994EE-BDB0-43BF-8F72-B8750F593DBE}" presName="vertSpace2b" presStyleCnt="0"/>
      <dgm:spPr/>
    </dgm:pt>
    <dgm:pt modelId="{4DB4E7D2-9C07-4466-BE42-1754F2431164}" type="pres">
      <dgm:prSet presAssocID="{BF1A0893-278F-491E-A24A-924DD062AD64}" presName="thickLine" presStyleLbl="alignNode1" presStyleIdx="5" presStyleCnt="7"/>
      <dgm:spPr/>
    </dgm:pt>
    <dgm:pt modelId="{E036D9E6-0DCD-4338-8DE7-F3F5D3FD867D}" type="pres">
      <dgm:prSet presAssocID="{BF1A0893-278F-491E-A24A-924DD062AD64}" presName="horz1" presStyleCnt="0"/>
      <dgm:spPr/>
    </dgm:pt>
    <dgm:pt modelId="{C99EEFDC-7E9E-499C-8534-5A91F51ED0C3}" type="pres">
      <dgm:prSet presAssocID="{BF1A0893-278F-491E-A24A-924DD062AD64}" presName="tx1" presStyleLbl="revTx" presStyleIdx="10" presStyleCnt="14"/>
      <dgm:spPr/>
    </dgm:pt>
    <dgm:pt modelId="{C2F0C2A3-240B-47A8-9CCB-1E8991C8A44E}" type="pres">
      <dgm:prSet presAssocID="{BF1A0893-278F-491E-A24A-924DD062AD64}" presName="vert1" presStyleCnt="0"/>
      <dgm:spPr/>
    </dgm:pt>
    <dgm:pt modelId="{0F5C0EF8-54B5-4BD3-A075-7FC9ECBC7E5E}" type="pres">
      <dgm:prSet presAssocID="{C3B4379D-23C0-40A0-82C3-08A0EC0278CA}" presName="vertSpace2a" presStyleCnt="0"/>
      <dgm:spPr/>
    </dgm:pt>
    <dgm:pt modelId="{E6058FC6-1CF7-44E1-A355-BE74E62AC541}" type="pres">
      <dgm:prSet presAssocID="{C3B4379D-23C0-40A0-82C3-08A0EC0278CA}" presName="horz2" presStyleCnt="0"/>
      <dgm:spPr/>
    </dgm:pt>
    <dgm:pt modelId="{34C0781D-441A-4AAD-A12D-E9BCA99C548B}" type="pres">
      <dgm:prSet presAssocID="{C3B4379D-23C0-40A0-82C3-08A0EC0278CA}" presName="horzSpace2" presStyleCnt="0"/>
      <dgm:spPr/>
    </dgm:pt>
    <dgm:pt modelId="{56A9A7A2-C800-498C-B560-8E22DE210012}" type="pres">
      <dgm:prSet presAssocID="{C3B4379D-23C0-40A0-82C3-08A0EC0278CA}" presName="tx2" presStyleLbl="revTx" presStyleIdx="11" presStyleCnt="14"/>
      <dgm:spPr/>
    </dgm:pt>
    <dgm:pt modelId="{0CAD7BD4-2E52-4E32-B70E-E8A87BF6CCA5}" type="pres">
      <dgm:prSet presAssocID="{C3B4379D-23C0-40A0-82C3-08A0EC0278CA}" presName="vert2" presStyleCnt="0"/>
      <dgm:spPr/>
    </dgm:pt>
    <dgm:pt modelId="{91C04E41-352B-4494-8614-044EB9E8DC8F}" type="pres">
      <dgm:prSet presAssocID="{C3B4379D-23C0-40A0-82C3-08A0EC0278CA}" presName="thinLine2b" presStyleLbl="callout" presStyleIdx="5" presStyleCnt="7"/>
      <dgm:spPr/>
    </dgm:pt>
    <dgm:pt modelId="{5DEB37A3-756F-479E-B4BD-CA271153BD11}" type="pres">
      <dgm:prSet presAssocID="{C3B4379D-23C0-40A0-82C3-08A0EC0278CA}" presName="vertSpace2b" presStyleCnt="0"/>
      <dgm:spPr/>
    </dgm:pt>
    <dgm:pt modelId="{3B2CE2C4-159A-46B1-A7D1-CDC6C4A3D868}" type="pres">
      <dgm:prSet presAssocID="{4D31159E-02B5-4B19-87EB-4ACF249E6134}" presName="thickLine" presStyleLbl="alignNode1" presStyleIdx="6" presStyleCnt="7"/>
      <dgm:spPr/>
    </dgm:pt>
    <dgm:pt modelId="{4AD8CEA3-CF44-450F-AC3C-5168C12DF092}" type="pres">
      <dgm:prSet presAssocID="{4D31159E-02B5-4B19-87EB-4ACF249E6134}" presName="horz1" presStyleCnt="0"/>
      <dgm:spPr/>
    </dgm:pt>
    <dgm:pt modelId="{FC26D4A2-1F62-4814-97BF-47D9101577E1}" type="pres">
      <dgm:prSet presAssocID="{4D31159E-02B5-4B19-87EB-4ACF249E6134}" presName="tx1" presStyleLbl="revTx" presStyleIdx="12" presStyleCnt="14"/>
      <dgm:spPr/>
    </dgm:pt>
    <dgm:pt modelId="{0F7D096B-9914-47D4-A343-9D9B30148348}" type="pres">
      <dgm:prSet presAssocID="{4D31159E-02B5-4B19-87EB-4ACF249E6134}" presName="vert1" presStyleCnt="0"/>
      <dgm:spPr/>
    </dgm:pt>
    <dgm:pt modelId="{F3CD292E-5715-4243-809A-EC250C308695}" type="pres">
      <dgm:prSet presAssocID="{D227210E-4C03-4E27-89F7-7A39E4F45448}" presName="vertSpace2a" presStyleCnt="0"/>
      <dgm:spPr/>
    </dgm:pt>
    <dgm:pt modelId="{900230F4-10DA-4754-BB94-AA8081FBE2C4}" type="pres">
      <dgm:prSet presAssocID="{D227210E-4C03-4E27-89F7-7A39E4F45448}" presName="horz2" presStyleCnt="0"/>
      <dgm:spPr/>
    </dgm:pt>
    <dgm:pt modelId="{4F9BC98E-A967-4841-B7F5-BA1BD1C64541}" type="pres">
      <dgm:prSet presAssocID="{D227210E-4C03-4E27-89F7-7A39E4F45448}" presName="horzSpace2" presStyleCnt="0"/>
      <dgm:spPr/>
    </dgm:pt>
    <dgm:pt modelId="{5944D9B8-1125-4565-A5B4-6C2D1AE6A5A7}" type="pres">
      <dgm:prSet presAssocID="{D227210E-4C03-4E27-89F7-7A39E4F45448}" presName="tx2" presStyleLbl="revTx" presStyleIdx="13" presStyleCnt="14"/>
      <dgm:spPr/>
    </dgm:pt>
    <dgm:pt modelId="{26B65763-9375-4CE7-B0D0-0BB4DD3FA2D6}" type="pres">
      <dgm:prSet presAssocID="{D227210E-4C03-4E27-89F7-7A39E4F45448}" presName="vert2" presStyleCnt="0"/>
      <dgm:spPr/>
    </dgm:pt>
    <dgm:pt modelId="{247F4C8B-016B-45BB-93B9-7979B7E7DFC3}" type="pres">
      <dgm:prSet presAssocID="{D227210E-4C03-4E27-89F7-7A39E4F45448}" presName="thinLine2b" presStyleLbl="callout" presStyleIdx="6" presStyleCnt="7"/>
      <dgm:spPr/>
    </dgm:pt>
    <dgm:pt modelId="{0DA0CB94-2E28-4C46-BC52-205C4DDE5F30}" type="pres">
      <dgm:prSet presAssocID="{D227210E-4C03-4E27-89F7-7A39E4F45448}" presName="vertSpace2b" presStyleCnt="0"/>
      <dgm:spPr/>
    </dgm:pt>
  </dgm:ptLst>
  <dgm:cxnLst>
    <dgm:cxn modelId="{61E79E03-45B5-4152-92F9-D57C97648798}" srcId="{4D31159E-02B5-4B19-87EB-4ACF249E6134}" destId="{D227210E-4C03-4E27-89F7-7A39E4F45448}" srcOrd="0" destOrd="0" parTransId="{6D2C9221-A0F2-425E-AC21-A871C3BE8A68}" sibTransId="{52D68BE2-01CE-4E69-BB7F-B2830D5C965B}"/>
    <dgm:cxn modelId="{B37B7607-896F-4CBE-B80D-F6424F4B24C4}" type="presOf" srcId="{BF1A0893-278F-491E-A24A-924DD062AD64}" destId="{C99EEFDC-7E9E-499C-8534-5A91F51ED0C3}" srcOrd="0" destOrd="0" presId="urn:microsoft.com/office/officeart/2008/layout/LinedList"/>
    <dgm:cxn modelId="{DA114819-AD7F-486B-83A4-ED40064F75ED}" srcId="{BF1A0893-278F-491E-A24A-924DD062AD64}" destId="{C3B4379D-23C0-40A0-82C3-08A0EC0278CA}" srcOrd="0" destOrd="0" parTransId="{6C9E8CC9-647E-40D6-A8D4-9A043BBF505B}" sibTransId="{2F5FE91C-2729-4FD4-8D66-C9B7C8CD0D7C}"/>
    <dgm:cxn modelId="{E28B701F-499B-4EBD-90AE-3F4F0ADA7033}" type="presOf" srcId="{8D276C66-B34D-434C-A877-2ABD739914B8}" destId="{33592D06-A47C-4820-BB63-C73BF237CB79}" srcOrd="0" destOrd="0" presId="urn:microsoft.com/office/officeart/2008/layout/LinedList"/>
    <dgm:cxn modelId="{BF0C5025-C1ED-4B13-BFCE-3B36977EBE29}" srcId="{95A0C100-58E7-4169-85C1-FC7878A5E313}" destId="{AD3994EE-BDB0-43BF-8F72-B8750F593DBE}" srcOrd="0" destOrd="0" parTransId="{612AA508-B5BF-48DB-BAB6-1C92B79095E3}" sibTransId="{EE3CB967-1D0B-47DD-902A-E7D512539D7B}"/>
    <dgm:cxn modelId="{F015CB29-F7AB-4170-8BBD-30513DCFC4D0}" type="presOf" srcId="{DAB2DD58-B69D-43F6-9D0C-7DA02F2E1EDF}" destId="{F3ADF335-E790-4327-B715-5405A5D9502E}" srcOrd="0" destOrd="0" presId="urn:microsoft.com/office/officeart/2008/layout/LinedList"/>
    <dgm:cxn modelId="{91F7C22A-79D3-4BDB-830E-7F99979DB98D}" type="presOf" srcId="{D227210E-4C03-4E27-89F7-7A39E4F45448}" destId="{5944D9B8-1125-4565-A5B4-6C2D1AE6A5A7}" srcOrd="0" destOrd="0" presId="urn:microsoft.com/office/officeart/2008/layout/LinedList"/>
    <dgm:cxn modelId="{4FB86730-28C0-45EE-866A-E7FAF423256B}" type="presOf" srcId="{06029E19-0B26-4B66-8C18-2990B80380B3}" destId="{8A18CB4C-6B1E-4B1A-B45E-4114AA325E78}" srcOrd="0" destOrd="0" presId="urn:microsoft.com/office/officeart/2008/layout/LinedList"/>
    <dgm:cxn modelId="{CF5EE366-8AB4-4300-B6DC-E44F1AB5692E}" srcId="{418A2818-0B6D-4705-8A42-90A8F0E6B779}" destId="{425719F4-19C8-415F-A809-0D0A6990C60A}" srcOrd="0" destOrd="0" parTransId="{2618CF33-D4A0-439F-8CD9-4BCFE9F6B8A1}" sibTransId="{CAF10CED-799A-44AC-A4EE-A5939469FFDF}"/>
    <dgm:cxn modelId="{67B8AF6A-E04F-41B0-9054-7C81DCEF7D21}" type="presOf" srcId="{C3B4379D-23C0-40A0-82C3-08A0EC0278CA}" destId="{56A9A7A2-C800-498C-B560-8E22DE210012}" srcOrd="0" destOrd="0" presId="urn:microsoft.com/office/officeart/2008/layout/LinedList"/>
    <dgm:cxn modelId="{5625F66A-2C72-4613-BBB5-A2A1085B71EF}" srcId="{00A913FF-9475-4F14-B082-63D37B0D5A88}" destId="{4D31159E-02B5-4B19-87EB-4ACF249E6134}" srcOrd="6" destOrd="0" parTransId="{370305DC-6AAA-4222-BFEC-9BD9DE8B17CE}" sibTransId="{1F4647C4-6CE4-4DA2-A9D0-4E0728E1A402}"/>
    <dgm:cxn modelId="{2B297E52-0F63-434C-9684-AD574629ACD2}" srcId="{00A913FF-9475-4F14-B082-63D37B0D5A88}" destId="{418A2818-0B6D-4705-8A42-90A8F0E6B779}" srcOrd="0" destOrd="0" parTransId="{F88C7952-19BD-4A68-8E67-6874B5C310FB}" sibTransId="{895B1A76-4841-4703-B910-2EE479A18934}"/>
    <dgm:cxn modelId="{692EE282-BFB7-43F7-AA53-697D609DDCA9}" type="presOf" srcId="{AD3994EE-BDB0-43BF-8F72-B8750F593DBE}" destId="{3F918FB0-76EA-4FD1-AAE2-F4C1C7A05B72}" srcOrd="0" destOrd="0" presId="urn:microsoft.com/office/officeart/2008/layout/LinedList"/>
    <dgm:cxn modelId="{26EC6186-E4AD-4B98-9882-275BCF2C969B}" type="presOf" srcId="{CE954CB5-C6AD-4CB7-825F-7D25C7BD8CBC}" destId="{36C1D20C-F704-4799-A295-C407208D472A}" srcOrd="0" destOrd="0" presId="urn:microsoft.com/office/officeart/2008/layout/LinedList"/>
    <dgm:cxn modelId="{81ECE68A-EC29-4570-BBB4-10F6A57ADF70}" type="presOf" srcId="{C3C8A182-E1B9-4CB2-8612-78658C53FE26}" destId="{82C58FC9-01F0-4665-847B-F8CE1B8539C5}" srcOrd="0" destOrd="0" presId="urn:microsoft.com/office/officeart/2008/layout/LinedList"/>
    <dgm:cxn modelId="{9262568C-7FEA-4ABA-80D0-759694ABC63E}" type="presOf" srcId="{95A0C100-58E7-4169-85C1-FC7878A5E313}" destId="{DA1364AD-D9BF-45AE-BC83-EAE9C5AD9FA8}" srcOrd="0" destOrd="0" presId="urn:microsoft.com/office/officeart/2008/layout/LinedList"/>
    <dgm:cxn modelId="{628A9497-A179-45C3-A131-097CAEC25853}" srcId="{00A913FF-9475-4F14-B082-63D37B0D5A88}" destId="{F61DBFFE-D9D4-4AB0-9919-159FA24F6866}" srcOrd="1" destOrd="0" parTransId="{BBF5C7E6-7D1F-4CBD-84CF-7A2EC2DF1780}" sibTransId="{EFB75473-FD0A-499A-8EFD-44D170A984DF}"/>
    <dgm:cxn modelId="{D1D9AF99-E87E-4F61-BD03-60EF594AC4DE}" srcId="{00A913FF-9475-4F14-B082-63D37B0D5A88}" destId="{8D276C66-B34D-434C-A877-2ABD739914B8}" srcOrd="2" destOrd="0" parTransId="{27FC47DD-1715-46E6-8C03-BDA62A8A6306}" sibTransId="{162A9E6E-5BEF-448A-BF41-79F05DE45644}"/>
    <dgm:cxn modelId="{8A828DA3-A5ED-4423-985D-FDE2096BE629}" type="presOf" srcId="{F61DBFFE-D9D4-4AB0-9919-159FA24F6866}" destId="{D317805A-384C-42FA-8BBA-28790FAE86C4}" srcOrd="0" destOrd="0" presId="urn:microsoft.com/office/officeart/2008/layout/LinedList"/>
    <dgm:cxn modelId="{8206B9A6-749A-4C00-9945-4478F36718A4}" srcId="{06029E19-0B26-4B66-8C18-2990B80380B3}" destId="{CE954CB5-C6AD-4CB7-825F-7D25C7BD8CBC}" srcOrd="0" destOrd="0" parTransId="{ACBC44BD-C284-489E-A489-6B98003C8947}" sibTransId="{65345C68-A92A-45A1-88BB-427CD6A02BBC}"/>
    <dgm:cxn modelId="{CBBB20B5-9EEA-44F9-BD38-131B2A66D829}" type="presOf" srcId="{4D31159E-02B5-4B19-87EB-4ACF249E6134}" destId="{FC26D4A2-1F62-4814-97BF-47D9101577E1}" srcOrd="0" destOrd="0" presId="urn:microsoft.com/office/officeart/2008/layout/LinedList"/>
    <dgm:cxn modelId="{C359F8C0-2A4B-402D-824F-4293A81428E5}" srcId="{8D276C66-B34D-434C-A877-2ABD739914B8}" destId="{C3C8A182-E1B9-4CB2-8612-78658C53FE26}" srcOrd="0" destOrd="0" parTransId="{4C3036D2-2103-44FD-8B19-3380EB952A9C}" sibTransId="{BD248E59-4488-4026-AC29-DD0806473E19}"/>
    <dgm:cxn modelId="{C4634AC2-ED2D-4BF9-B908-CA84E4465194}" srcId="{F61DBFFE-D9D4-4AB0-9919-159FA24F6866}" destId="{DAB2DD58-B69D-43F6-9D0C-7DA02F2E1EDF}" srcOrd="0" destOrd="0" parTransId="{A534F8E2-41A9-46AF-8FE5-00C8E9DFC36D}" sibTransId="{3299998A-592C-4834-9AC8-BFCAA2E683D9}"/>
    <dgm:cxn modelId="{B1280EC5-4386-49DF-BC52-9953781F56C8}" type="presOf" srcId="{00A913FF-9475-4F14-B082-63D37B0D5A88}" destId="{727D1752-0DFF-40FB-B0AC-9CD99EBE9534}" srcOrd="0" destOrd="0" presId="urn:microsoft.com/office/officeart/2008/layout/LinedList"/>
    <dgm:cxn modelId="{239D1AD4-E6EE-497A-BA6E-54345BB03519}" type="presOf" srcId="{425719F4-19C8-415F-A809-0D0A6990C60A}" destId="{C1EB61DD-5B7A-4672-8659-4B04DCC5D527}" srcOrd="0" destOrd="0" presId="urn:microsoft.com/office/officeart/2008/layout/LinedList"/>
    <dgm:cxn modelId="{302822DF-1834-4536-930E-106B89CFDF38}" srcId="{00A913FF-9475-4F14-B082-63D37B0D5A88}" destId="{BF1A0893-278F-491E-A24A-924DD062AD64}" srcOrd="5" destOrd="0" parTransId="{F75C70A6-04A0-4DA0-B40C-518EB38B951E}" sibTransId="{F1CCE503-BDFE-4D08-A70A-4D0EDBB1E77E}"/>
    <dgm:cxn modelId="{4694CFE9-E82A-4D10-A172-ECDFC4D50C27}" srcId="{00A913FF-9475-4F14-B082-63D37B0D5A88}" destId="{06029E19-0B26-4B66-8C18-2990B80380B3}" srcOrd="3" destOrd="0" parTransId="{52DFADA8-00A0-4073-98F7-0B9EFC1702CD}" sibTransId="{0D2A0A0B-42FC-48F0-9A42-6F0AC3378D4F}"/>
    <dgm:cxn modelId="{FC1457ED-4730-4824-B13A-8B077E27E978}" srcId="{00A913FF-9475-4F14-B082-63D37B0D5A88}" destId="{95A0C100-58E7-4169-85C1-FC7878A5E313}" srcOrd="4" destOrd="0" parTransId="{FBC617F7-39B7-4577-B1AF-88FDE90B8DC6}" sibTransId="{B64D306E-BA08-41DC-93C4-C34CE7814196}"/>
    <dgm:cxn modelId="{E4DAF8F5-4C31-43AB-90E3-02E3BB621ABD}" type="presOf" srcId="{418A2818-0B6D-4705-8A42-90A8F0E6B779}" destId="{E878B335-C359-4819-A61B-97A8C3F7C731}" srcOrd="0" destOrd="0" presId="urn:microsoft.com/office/officeart/2008/layout/LinedList"/>
    <dgm:cxn modelId="{823BC943-DA6B-4E2E-AA47-5B6A578CCECC}" type="presParOf" srcId="{727D1752-0DFF-40FB-B0AC-9CD99EBE9534}" destId="{01719172-8469-4446-B659-5E8AABE9D000}" srcOrd="0" destOrd="0" presId="urn:microsoft.com/office/officeart/2008/layout/LinedList"/>
    <dgm:cxn modelId="{6985E934-1516-49E1-839E-D6A02A738D16}" type="presParOf" srcId="{727D1752-0DFF-40FB-B0AC-9CD99EBE9534}" destId="{9D402659-1E6A-4964-AC9C-14FDB7923465}" srcOrd="1" destOrd="0" presId="urn:microsoft.com/office/officeart/2008/layout/LinedList"/>
    <dgm:cxn modelId="{FED9D3C2-A574-4290-B135-F3BCDE2C3EFE}" type="presParOf" srcId="{9D402659-1E6A-4964-AC9C-14FDB7923465}" destId="{E878B335-C359-4819-A61B-97A8C3F7C731}" srcOrd="0" destOrd="0" presId="urn:microsoft.com/office/officeart/2008/layout/LinedList"/>
    <dgm:cxn modelId="{2ED92B0D-54DB-4368-9E63-AD804EC0B04F}" type="presParOf" srcId="{9D402659-1E6A-4964-AC9C-14FDB7923465}" destId="{9A17A17F-BD2C-4F9D-B248-A077E65C5B6F}" srcOrd="1" destOrd="0" presId="urn:microsoft.com/office/officeart/2008/layout/LinedList"/>
    <dgm:cxn modelId="{4A2CAA6A-8F73-4B04-853A-CE4A7C27DB52}" type="presParOf" srcId="{9A17A17F-BD2C-4F9D-B248-A077E65C5B6F}" destId="{4DF46A07-35B2-4975-9A8B-FF2079E4DA2A}" srcOrd="0" destOrd="0" presId="urn:microsoft.com/office/officeart/2008/layout/LinedList"/>
    <dgm:cxn modelId="{DA1978BA-F511-4264-82A2-A32E3A8ABB3E}" type="presParOf" srcId="{9A17A17F-BD2C-4F9D-B248-A077E65C5B6F}" destId="{EA833DC1-95B7-4012-BCA4-17F809F159D1}" srcOrd="1" destOrd="0" presId="urn:microsoft.com/office/officeart/2008/layout/LinedList"/>
    <dgm:cxn modelId="{8CDE5483-E29C-4564-BDCE-5B32CDBC5857}" type="presParOf" srcId="{EA833DC1-95B7-4012-BCA4-17F809F159D1}" destId="{E831F0E7-9F32-4A9E-A21A-5D9AFF871964}" srcOrd="0" destOrd="0" presId="urn:microsoft.com/office/officeart/2008/layout/LinedList"/>
    <dgm:cxn modelId="{96B18C14-6C3A-4007-8A02-E800FCE04022}" type="presParOf" srcId="{EA833DC1-95B7-4012-BCA4-17F809F159D1}" destId="{C1EB61DD-5B7A-4672-8659-4B04DCC5D527}" srcOrd="1" destOrd="0" presId="urn:microsoft.com/office/officeart/2008/layout/LinedList"/>
    <dgm:cxn modelId="{9397131F-CF6D-4BBD-B20C-92CFD4C56D56}" type="presParOf" srcId="{EA833DC1-95B7-4012-BCA4-17F809F159D1}" destId="{2CB8834B-B3F3-4535-818A-9D2AC225D7BA}" srcOrd="2" destOrd="0" presId="urn:microsoft.com/office/officeart/2008/layout/LinedList"/>
    <dgm:cxn modelId="{61C35A08-A760-4268-8FCC-DC95765E73CA}" type="presParOf" srcId="{9A17A17F-BD2C-4F9D-B248-A077E65C5B6F}" destId="{3024BDF6-2845-4F53-A20A-8C32079B6FC1}" srcOrd="2" destOrd="0" presId="urn:microsoft.com/office/officeart/2008/layout/LinedList"/>
    <dgm:cxn modelId="{271E6268-B055-4018-9307-891F6C8E72EF}" type="presParOf" srcId="{9A17A17F-BD2C-4F9D-B248-A077E65C5B6F}" destId="{33C5CD09-6F41-494F-93C9-DBE210DA4906}" srcOrd="3" destOrd="0" presId="urn:microsoft.com/office/officeart/2008/layout/LinedList"/>
    <dgm:cxn modelId="{FAF47874-6621-4121-8B5D-393D5629FE1A}" type="presParOf" srcId="{727D1752-0DFF-40FB-B0AC-9CD99EBE9534}" destId="{A10BC282-94ED-4869-94A8-0DAFAE96C92C}" srcOrd="2" destOrd="0" presId="urn:microsoft.com/office/officeart/2008/layout/LinedList"/>
    <dgm:cxn modelId="{E4C031D3-6530-4722-A771-269D2FCF85EB}" type="presParOf" srcId="{727D1752-0DFF-40FB-B0AC-9CD99EBE9534}" destId="{67D61CB8-D053-4EEC-9A3E-ED04D6480227}" srcOrd="3" destOrd="0" presId="urn:microsoft.com/office/officeart/2008/layout/LinedList"/>
    <dgm:cxn modelId="{E936D7BA-51CE-4D7A-B4D4-B94CB83D24A3}" type="presParOf" srcId="{67D61CB8-D053-4EEC-9A3E-ED04D6480227}" destId="{D317805A-384C-42FA-8BBA-28790FAE86C4}" srcOrd="0" destOrd="0" presId="urn:microsoft.com/office/officeart/2008/layout/LinedList"/>
    <dgm:cxn modelId="{A43AA0E4-9B6F-467B-872A-2244FF7460E2}" type="presParOf" srcId="{67D61CB8-D053-4EEC-9A3E-ED04D6480227}" destId="{46BF39FC-FA96-4C3A-B3A4-30280EA57BF2}" srcOrd="1" destOrd="0" presId="urn:microsoft.com/office/officeart/2008/layout/LinedList"/>
    <dgm:cxn modelId="{4B73E834-3811-4C58-A0C0-287CDE0C1FC5}" type="presParOf" srcId="{46BF39FC-FA96-4C3A-B3A4-30280EA57BF2}" destId="{C20DF723-847D-4D90-986E-8C7B15A78AB8}" srcOrd="0" destOrd="0" presId="urn:microsoft.com/office/officeart/2008/layout/LinedList"/>
    <dgm:cxn modelId="{C31F57C7-4628-49FF-8C64-4C787AC5841D}" type="presParOf" srcId="{46BF39FC-FA96-4C3A-B3A4-30280EA57BF2}" destId="{064381A0-0247-4524-BE2E-B18FE201401D}" srcOrd="1" destOrd="0" presId="urn:microsoft.com/office/officeart/2008/layout/LinedList"/>
    <dgm:cxn modelId="{CCFE981D-427D-4A17-B112-AA6238069414}" type="presParOf" srcId="{064381A0-0247-4524-BE2E-B18FE201401D}" destId="{06E62172-5012-4A48-B503-AE032DF86DBB}" srcOrd="0" destOrd="0" presId="urn:microsoft.com/office/officeart/2008/layout/LinedList"/>
    <dgm:cxn modelId="{7D700AB0-3051-4865-9879-D0B5C3568C9A}" type="presParOf" srcId="{064381A0-0247-4524-BE2E-B18FE201401D}" destId="{F3ADF335-E790-4327-B715-5405A5D9502E}" srcOrd="1" destOrd="0" presId="urn:microsoft.com/office/officeart/2008/layout/LinedList"/>
    <dgm:cxn modelId="{BC708007-F664-4B75-AE9F-1DEF4110EEF1}" type="presParOf" srcId="{064381A0-0247-4524-BE2E-B18FE201401D}" destId="{171891C9-FA8A-46C7-A435-403CE18938E9}" srcOrd="2" destOrd="0" presId="urn:microsoft.com/office/officeart/2008/layout/LinedList"/>
    <dgm:cxn modelId="{F1CD6522-A0D9-4BD4-99C0-CA6E9830D75D}" type="presParOf" srcId="{46BF39FC-FA96-4C3A-B3A4-30280EA57BF2}" destId="{65D851B4-52AE-4E26-A69F-45C199BEE7EC}" srcOrd="2" destOrd="0" presId="urn:microsoft.com/office/officeart/2008/layout/LinedList"/>
    <dgm:cxn modelId="{E89E5A6C-24BF-4754-845E-3B7CF1E729C4}" type="presParOf" srcId="{46BF39FC-FA96-4C3A-B3A4-30280EA57BF2}" destId="{060804CF-B13C-4079-9D2B-8ACFD5F83B71}" srcOrd="3" destOrd="0" presId="urn:microsoft.com/office/officeart/2008/layout/LinedList"/>
    <dgm:cxn modelId="{1438AF0C-9EDA-4C63-9FE6-8568231EAA4C}" type="presParOf" srcId="{727D1752-0DFF-40FB-B0AC-9CD99EBE9534}" destId="{2FC6F279-1764-4B92-8D82-604348BE72E5}" srcOrd="4" destOrd="0" presId="urn:microsoft.com/office/officeart/2008/layout/LinedList"/>
    <dgm:cxn modelId="{5F40BF34-33BD-4B27-A682-4245DA822ABB}" type="presParOf" srcId="{727D1752-0DFF-40FB-B0AC-9CD99EBE9534}" destId="{CAE3FC03-79A6-4F53-8747-0D8648413BCC}" srcOrd="5" destOrd="0" presId="urn:microsoft.com/office/officeart/2008/layout/LinedList"/>
    <dgm:cxn modelId="{FD8EF981-B2EA-4873-A777-9EBEAE8808D6}" type="presParOf" srcId="{CAE3FC03-79A6-4F53-8747-0D8648413BCC}" destId="{33592D06-A47C-4820-BB63-C73BF237CB79}" srcOrd="0" destOrd="0" presId="urn:microsoft.com/office/officeart/2008/layout/LinedList"/>
    <dgm:cxn modelId="{3E9BE9DA-4307-421A-8574-EBE5E64C5911}" type="presParOf" srcId="{CAE3FC03-79A6-4F53-8747-0D8648413BCC}" destId="{656571E6-1B15-43FF-8761-87C2FCE52AED}" srcOrd="1" destOrd="0" presId="urn:microsoft.com/office/officeart/2008/layout/LinedList"/>
    <dgm:cxn modelId="{C16BD2E9-0366-4EFE-A6C6-130B074A8300}" type="presParOf" srcId="{656571E6-1B15-43FF-8761-87C2FCE52AED}" destId="{0641522C-5188-4ED4-9241-04D11D28F5E5}" srcOrd="0" destOrd="0" presId="urn:microsoft.com/office/officeart/2008/layout/LinedList"/>
    <dgm:cxn modelId="{2C43967E-C023-48B5-A88C-D9158804EFBC}" type="presParOf" srcId="{656571E6-1B15-43FF-8761-87C2FCE52AED}" destId="{DC5D27AC-61FA-4165-A006-7C860041D68B}" srcOrd="1" destOrd="0" presId="urn:microsoft.com/office/officeart/2008/layout/LinedList"/>
    <dgm:cxn modelId="{4BA0C1CB-612F-420C-AD7F-EA4CD069D8E6}" type="presParOf" srcId="{DC5D27AC-61FA-4165-A006-7C860041D68B}" destId="{723F2D69-8326-44F7-9C8B-13DC027898C9}" srcOrd="0" destOrd="0" presId="urn:microsoft.com/office/officeart/2008/layout/LinedList"/>
    <dgm:cxn modelId="{A1B647F5-E70F-4263-B25E-8957A24A2E40}" type="presParOf" srcId="{DC5D27AC-61FA-4165-A006-7C860041D68B}" destId="{82C58FC9-01F0-4665-847B-F8CE1B8539C5}" srcOrd="1" destOrd="0" presId="urn:microsoft.com/office/officeart/2008/layout/LinedList"/>
    <dgm:cxn modelId="{2914A30C-BB95-4D8C-B89E-B0FA94857DAF}" type="presParOf" srcId="{DC5D27AC-61FA-4165-A006-7C860041D68B}" destId="{6574B534-7D24-476C-BC84-EB8B3CB71F52}" srcOrd="2" destOrd="0" presId="urn:microsoft.com/office/officeart/2008/layout/LinedList"/>
    <dgm:cxn modelId="{B76B4E12-2322-48A2-999F-CB916CCCE7C9}" type="presParOf" srcId="{656571E6-1B15-43FF-8761-87C2FCE52AED}" destId="{751FCDF9-BB31-4807-AF99-64510F8331F8}" srcOrd="2" destOrd="0" presId="urn:microsoft.com/office/officeart/2008/layout/LinedList"/>
    <dgm:cxn modelId="{11DFA03C-ED42-498C-BE0C-BF414DD7A5E6}" type="presParOf" srcId="{656571E6-1B15-43FF-8761-87C2FCE52AED}" destId="{96C49B16-D86A-4001-BBCD-1F204B834622}" srcOrd="3" destOrd="0" presId="urn:microsoft.com/office/officeart/2008/layout/LinedList"/>
    <dgm:cxn modelId="{FDB8DB1B-D577-4FB6-A9F6-D1337B293708}" type="presParOf" srcId="{727D1752-0DFF-40FB-B0AC-9CD99EBE9534}" destId="{C5315114-B944-4B00-A517-6D3DD1073485}" srcOrd="6" destOrd="0" presId="urn:microsoft.com/office/officeart/2008/layout/LinedList"/>
    <dgm:cxn modelId="{3FF7F0DF-1466-4485-B900-244CBA66E096}" type="presParOf" srcId="{727D1752-0DFF-40FB-B0AC-9CD99EBE9534}" destId="{26CDBFCB-99D9-4111-9548-5C2EDDB12357}" srcOrd="7" destOrd="0" presId="urn:microsoft.com/office/officeart/2008/layout/LinedList"/>
    <dgm:cxn modelId="{4AFADE5D-2059-416C-89F7-9746F24947E8}" type="presParOf" srcId="{26CDBFCB-99D9-4111-9548-5C2EDDB12357}" destId="{8A18CB4C-6B1E-4B1A-B45E-4114AA325E78}" srcOrd="0" destOrd="0" presId="urn:microsoft.com/office/officeart/2008/layout/LinedList"/>
    <dgm:cxn modelId="{E931551A-8326-41EA-9E2C-B5D744126F29}" type="presParOf" srcId="{26CDBFCB-99D9-4111-9548-5C2EDDB12357}" destId="{E37374CC-3DAA-47F8-B431-1F74E12AFFB4}" srcOrd="1" destOrd="0" presId="urn:microsoft.com/office/officeart/2008/layout/LinedList"/>
    <dgm:cxn modelId="{1B37F515-0D87-4726-9FF2-00B0E8E16356}" type="presParOf" srcId="{E37374CC-3DAA-47F8-B431-1F74E12AFFB4}" destId="{355C5B61-A29C-4DCA-9601-C93CD477CD08}" srcOrd="0" destOrd="0" presId="urn:microsoft.com/office/officeart/2008/layout/LinedList"/>
    <dgm:cxn modelId="{AD45CFDB-1B3B-45CD-A02B-7ECB045F52B3}" type="presParOf" srcId="{E37374CC-3DAA-47F8-B431-1F74E12AFFB4}" destId="{62FA2777-8152-4372-B6A9-53DF8473D4C6}" srcOrd="1" destOrd="0" presId="urn:microsoft.com/office/officeart/2008/layout/LinedList"/>
    <dgm:cxn modelId="{0FAC7ED5-3427-496B-A5BF-40D9A2175C2B}" type="presParOf" srcId="{62FA2777-8152-4372-B6A9-53DF8473D4C6}" destId="{98DCA07A-245E-494B-BB8B-378019AD938F}" srcOrd="0" destOrd="0" presId="urn:microsoft.com/office/officeart/2008/layout/LinedList"/>
    <dgm:cxn modelId="{742F3529-FDDA-42C0-B2C5-07807F93BF34}" type="presParOf" srcId="{62FA2777-8152-4372-B6A9-53DF8473D4C6}" destId="{36C1D20C-F704-4799-A295-C407208D472A}" srcOrd="1" destOrd="0" presId="urn:microsoft.com/office/officeart/2008/layout/LinedList"/>
    <dgm:cxn modelId="{36869874-8FA9-46AF-AD6C-710BE427B2E1}" type="presParOf" srcId="{62FA2777-8152-4372-B6A9-53DF8473D4C6}" destId="{277BF520-FFEE-4BC7-8203-0E81207BC099}" srcOrd="2" destOrd="0" presId="urn:microsoft.com/office/officeart/2008/layout/LinedList"/>
    <dgm:cxn modelId="{A49D998C-44D8-4168-8C44-B3622BCB642C}" type="presParOf" srcId="{E37374CC-3DAA-47F8-B431-1F74E12AFFB4}" destId="{11336AC9-247A-4019-BF8E-CB2F688D0AD6}" srcOrd="2" destOrd="0" presId="urn:microsoft.com/office/officeart/2008/layout/LinedList"/>
    <dgm:cxn modelId="{DF3D1B77-1CE3-4F2D-9ED2-D9D9F5DDFDC6}" type="presParOf" srcId="{E37374CC-3DAA-47F8-B431-1F74E12AFFB4}" destId="{5823E707-F76E-4F82-B61C-C80915DF35B7}" srcOrd="3" destOrd="0" presId="urn:microsoft.com/office/officeart/2008/layout/LinedList"/>
    <dgm:cxn modelId="{78330372-61A8-4065-83B5-3940989A9680}" type="presParOf" srcId="{727D1752-0DFF-40FB-B0AC-9CD99EBE9534}" destId="{E6A79B86-ECAD-4EF2-A0B9-C9AC4E12002E}" srcOrd="8" destOrd="0" presId="urn:microsoft.com/office/officeart/2008/layout/LinedList"/>
    <dgm:cxn modelId="{7001BC8E-4B8B-4804-870B-7E21D64DC289}" type="presParOf" srcId="{727D1752-0DFF-40FB-B0AC-9CD99EBE9534}" destId="{04CA4142-C11D-4A7B-B817-96F06F15B298}" srcOrd="9" destOrd="0" presId="urn:microsoft.com/office/officeart/2008/layout/LinedList"/>
    <dgm:cxn modelId="{966381CE-2503-47F4-8BFC-5745C678A89A}" type="presParOf" srcId="{04CA4142-C11D-4A7B-B817-96F06F15B298}" destId="{DA1364AD-D9BF-45AE-BC83-EAE9C5AD9FA8}" srcOrd="0" destOrd="0" presId="urn:microsoft.com/office/officeart/2008/layout/LinedList"/>
    <dgm:cxn modelId="{E51E56C7-4AA1-47D0-9FDD-F19D5637AD12}" type="presParOf" srcId="{04CA4142-C11D-4A7B-B817-96F06F15B298}" destId="{BA4173D5-39B8-4E15-BFAC-46E0C6B6684F}" srcOrd="1" destOrd="0" presId="urn:microsoft.com/office/officeart/2008/layout/LinedList"/>
    <dgm:cxn modelId="{E16561DD-0C41-4207-BFC0-E194C7810E88}" type="presParOf" srcId="{BA4173D5-39B8-4E15-BFAC-46E0C6B6684F}" destId="{9D464067-44C4-4FF3-BAC3-1CC7727AA6A1}" srcOrd="0" destOrd="0" presId="urn:microsoft.com/office/officeart/2008/layout/LinedList"/>
    <dgm:cxn modelId="{361CC7B1-3CC1-4DCA-90D3-DAD15FD79399}" type="presParOf" srcId="{BA4173D5-39B8-4E15-BFAC-46E0C6B6684F}" destId="{2E6CA837-4787-416E-95B4-736DC6F22C41}" srcOrd="1" destOrd="0" presId="urn:microsoft.com/office/officeart/2008/layout/LinedList"/>
    <dgm:cxn modelId="{96A1790A-1AD4-4282-953B-DA96F0400730}" type="presParOf" srcId="{2E6CA837-4787-416E-95B4-736DC6F22C41}" destId="{540792FE-C32D-4CEB-9375-5417AC6903F4}" srcOrd="0" destOrd="0" presId="urn:microsoft.com/office/officeart/2008/layout/LinedList"/>
    <dgm:cxn modelId="{90F23B15-4405-40D7-A218-E81162F5BEED}" type="presParOf" srcId="{2E6CA837-4787-416E-95B4-736DC6F22C41}" destId="{3F918FB0-76EA-4FD1-AAE2-F4C1C7A05B72}" srcOrd="1" destOrd="0" presId="urn:microsoft.com/office/officeart/2008/layout/LinedList"/>
    <dgm:cxn modelId="{75105122-5864-4AFD-8063-71251CBB3ED5}" type="presParOf" srcId="{2E6CA837-4787-416E-95B4-736DC6F22C41}" destId="{5914AA74-027A-422B-945F-115304D5D6FC}" srcOrd="2" destOrd="0" presId="urn:microsoft.com/office/officeart/2008/layout/LinedList"/>
    <dgm:cxn modelId="{7341C94B-7962-4249-8AAF-7F0143AFC07F}" type="presParOf" srcId="{BA4173D5-39B8-4E15-BFAC-46E0C6B6684F}" destId="{F972876E-47D2-4B4C-A0DF-E590FC460741}" srcOrd="2" destOrd="0" presId="urn:microsoft.com/office/officeart/2008/layout/LinedList"/>
    <dgm:cxn modelId="{724F7567-E81C-4729-A1ED-A1D940BC9591}" type="presParOf" srcId="{BA4173D5-39B8-4E15-BFAC-46E0C6B6684F}" destId="{AF5B9DFF-F280-480E-A552-93007D14D9BE}" srcOrd="3" destOrd="0" presId="urn:microsoft.com/office/officeart/2008/layout/LinedList"/>
    <dgm:cxn modelId="{C82F8254-3721-459A-AF5A-D5B53401B6CA}" type="presParOf" srcId="{727D1752-0DFF-40FB-B0AC-9CD99EBE9534}" destId="{4DB4E7D2-9C07-4466-BE42-1754F2431164}" srcOrd="10" destOrd="0" presId="urn:microsoft.com/office/officeart/2008/layout/LinedList"/>
    <dgm:cxn modelId="{ADABD63F-2586-475D-BBBE-7EB35F7A2293}" type="presParOf" srcId="{727D1752-0DFF-40FB-B0AC-9CD99EBE9534}" destId="{E036D9E6-0DCD-4338-8DE7-F3F5D3FD867D}" srcOrd="11" destOrd="0" presId="urn:microsoft.com/office/officeart/2008/layout/LinedList"/>
    <dgm:cxn modelId="{5E84F62D-BED8-46FC-8457-D27BCC97190B}" type="presParOf" srcId="{E036D9E6-0DCD-4338-8DE7-F3F5D3FD867D}" destId="{C99EEFDC-7E9E-499C-8534-5A91F51ED0C3}" srcOrd="0" destOrd="0" presId="urn:microsoft.com/office/officeart/2008/layout/LinedList"/>
    <dgm:cxn modelId="{954F0C9C-3641-4339-BC6A-B7D3392502A3}" type="presParOf" srcId="{E036D9E6-0DCD-4338-8DE7-F3F5D3FD867D}" destId="{C2F0C2A3-240B-47A8-9CCB-1E8991C8A44E}" srcOrd="1" destOrd="0" presId="urn:microsoft.com/office/officeart/2008/layout/LinedList"/>
    <dgm:cxn modelId="{7611E373-499E-4224-89BD-0463E042CC4A}" type="presParOf" srcId="{C2F0C2A3-240B-47A8-9CCB-1E8991C8A44E}" destId="{0F5C0EF8-54B5-4BD3-A075-7FC9ECBC7E5E}" srcOrd="0" destOrd="0" presId="urn:microsoft.com/office/officeart/2008/layout/LinedList"/>
    <dgm:cxn modelId="{D15D828B-C2EE-4181-A352-0F91703BCFD3}" type="presParOf" srcId="{C2F0C2A3-240B-47A8-9CCB-1E8991C8A44E}" destId="{E6058FC6-1CF7-44E1-A355-BE74E62AC541}" srcOrd="1" destOrd="0" presId="urn:microsoft.com/office/officeart/2008/layout/LinedList"/>
    <dgm:cxn modelId="{72C8E6C3-BE47-405C-B512-053426220E79}" type="presParOf" srcId="{E6058FC6-1CF7-44E1-A355-BE74E62AC541}" destId="{34C0781D-441A-4AAD-A12D-E9BCA99C548B}" srcOrd="0" destOrd="0" presId="urn:microsoft.com/office/officeart/2008/layout/LinedList"/>
    <dgm:cxn modelId="{4E7119AD-38AC-44B8-B783-68495983640C}" type="presParOf" srcId="{E6058FC6-1CF7-44E1-A355-BE74E62AC541}" destId="{56A9A7A2-C800-498C-B560-8E22DE210012}" srcOrd="1" destOrd="0" presId="urn:microsoft.com/office/officeart/2008/layout/LinedList"/>
    <dgm:cxn modelId="{615AC841-4BEA-4C9A-83CC-CE99DABF2238}" type="presParOf" srcId="{E6058FC6-1CF7-44E1-A355-BE74E62AC541}" destId="{0CAD7BD4-2E52-4E32-B70E-E8A87BF6CCA5}" srcOrd="2" destOrd="0" presId="urn:microsoft.com/office/officeart/2008/layout/LinedList"/>
    <dgm:cxn modelId="{FD7E3E8F-50C7-4CA9-9C8B-C09E5FBB806E}" type="presParOf" srcId="{C2F0C2A3-240B-47A8-9CCB-1E8991C8A44E}" destId="{91C04E41-352B-4494-8614-044EB9E8DC8F}" srcOrd="2" destOrd="0" presId="urn:microsoft.com/office/officeart/2008/layout/LinedList"/>
    <dgm:cxn modelId="{0308AF4C-76E9-4C0D-89EF-106C89C852D1}" type="presParOf" srcId="{C2F0C2A3-240B-47A8-9CCB-1E8991C8A44E}" destId="{5DEB37A3-756F-479E-B4BD-CA271153BD11}" srcOrd="3" destOrd="0" presId="urn:microsoft.com/office/officeart/2008/layout/LinedList"/>
    <dgm:cxn modelId="{4A0284A0-91DF-4C74-BEC0-7B6499CC76D0}" type="presParOf" srcId="{727D1752-0DFF-40FB-B0AC-9CD99EBE9534}" destId="{3B2CE2C4-159A-46B1-A7D1-CDC6C4A3D868}" srcOrd="12" destOrd="0" presId="urn:microsoft.com/office/officeart/2008/layout/LinedList"/>
    <dgm:cxn modelId="{72990CB2-128E-4235-B81F-6D8FD5E2F31D}" type="presParOf" srcId="{727D1752-0DFF-40FB-B0AC-9CD99EBE9534}" destId="{4AD8CEA3-CF44-450F-AC3C-5168C12DF092}" srcOrd="13" destOrd="0" presId="urn:microsoft.com/office/officeart/2008/layout/LinedList"/>
    <dgm:cxn modelId="{1C6D95F7-FAB7-4832-8CB2-4F05A5F5846A}" type="presParOf" srcId="{4AD8CEA3-CF44-450F-AC3C-5168C12DF092}" destId="{FC26D4A2-1F62-4814-97BF-47D9101577E1}" srcOrd="0" destOrd="0" presId="urn:microsoft.com/office/officeart/2008/layout/LinedList"/>
    <dgm:cxn modelId="{83BCE679-668E-4FD7-AC9C-B77A56161784}" type="presParOf" srcId="{4AD8CEA3-CF44-450F-AC3C-5168C12DF092}" destId="{0F7D096B-9914-47D4-A343-9D9B30148348}" srcOrd="1" destOrd="0" presId="urn:microsoft.com/office/officeart/2008/layout/LinedList"/>
    <dgm:cxn modelId="{B9A16796-915B-4376-9783-62101262D2F9}" type="presParOf" srcId="{0F7D096B-9914-47D4-A343-9D9B30148348}" destId="{F3CD292E-5715-4243-809A-EC250C308695}" srcOrd="0" destOrd="0" presId="urn:microsoft.com/office/officeart/2008/layout/LinedList"/>
    <dgm:cxn modelId="{EDC5400A-F544-4ADB-A3A1-A23C45EE0F68}" type="presParOf" srcId="{0F7D096B-9914-47D4-A343-9D9B30148348}" destId="{900230F4-10DA-4754-BB94-AA8081FBE2C4}" srcOrd="1" destOrd="0" presId="urn:microsoft.com/office/officeart/2008/layout/LinedList"/>
    <dgm:cxn modelId="{E0368AD6-0196-41C5-B5E8-A551B1AA02D1}" type="presParOf" srcId="{900230F4-10DA-4754-BB94-AA8081FBE2C4}" destId="{4F9BC98E-A967-4841-B7F5-BA1BD1C64541}" srcOrd="0" destOrd="0" presId="urn:microsoft.com/office/officeart/2008/layout/LinedList"/>
    <dgm:cxn modelId="{DDEF8C5F-3805-4925-8E12-68A2C6302C66}" type="presParOf" srcId="{900230F4-10DA-4754-BB94-AA8081FBE2C4}" destId="{5944D9B8-1125-4565-A5B4-6C2D1AE6A5A7}" srcOrd="1" destOrd="0" presId="urn:microsoft.com/office/officeart/2008/layout/LinedList"/>
    <dgm:cxn modelId="{9F34C468-6918-420C-98F1-F37A6CFB0061}" type="presParOf" srcId="{900230F4-10DA-4754-BB94-AA8081FBE2C4}" destId="{26B65763-9375-4CE7-B0D0-0BB4DD3FA2D6}" srcOrd="2" destOrd="0" presId="urn:microsoft.com/office/officeart/2008/layout/LinedList"/>
    <dgm:cxn modelId="{CF48E32C-E62B-48CB-A53D-323E9060ECEF}" type="presParOf" srcId="{0F7D096B-9914-47D4-A343-9D9B30148348}" destId="{247F4C8B-016B-45BB-93B9-7979B7E7DFC3}" srcOrd="2" destOrd="0" presId="urn:microsoft.com/office/officeart/2008/layout/LinedList"/>
    <dgm:cxn modelId="{5D044CB3-9C07-47FB-9158-508846136067}" type="presParOf" srcId="{0F7D096B-9914-47D4-A343-9D9B30148348}" destId="{0DA0CB94-2E28-4C46-BC52-205C4DDE5F30}"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463E82-19BE-457F-BCA5-F03121628871}"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9F3BAF13-E786-4CD9-A700-E3D24B86B33A}">
      <dgm:prSet/>
      <dgm:spPr/>
      <dgm:t>
        <a:bodyPr/>
        <a:lstStyle/>
        <a:p>
          <a:r>
            <a:rPr lang="en-US" b="1" i="0" baseline="0" dirty="0"/>
            <a:t>Stability Verification:</a:t>
          </a:r>
          <a:br>
            <a:rPr lang="en-US" b="0" i="0" baseline="0" dirty="0"/>
          </a:br>
          <a:r>
            <a:rPr lang="en-US" b="0" i="0" baseline="0" dirty="0"/>
            <a:t>Check if the object's center of mass aligns within its support area for stability.</a:t>
          </a:r>
          <a:endParaRPr lang="en-US" dirty="0"/>
        </a:p>
      </dgm:t>
    </dgm:pt>
    <dgm:pt modelId="{64A05D9D-C100-42F0-829C-B607289D37F2}" type="parTrans" cxnId="{CE7286F6-1309-4FE6-91BA-1D804ED30E25}">
      <dgm:prSet/>
      <dgm:spPr/>
      <dgm:t>
        <a:bodyPr/>
        <a:lstStyle/>
        <a:p>
          <a:endParaRPr lang="en-US"/>
        </a:p>
      </dgm:t>
    </dgm:pt>
    <dgm:pt modelId="{69C7B42B-181B-4279-8E67-273DBC15FFCF}" type="sibTrans" cxnId="{CE7286F6-1309-4FE6-91BA-1D804ED30E25}">
      <dgm:prSet/>
      <dgm:spPr/>
      <dgm:t>
        <a:bodyPr/>
        <a:lstStyle/>
        <a:p>
          <a:endParaRPr lang="en-US"/>
        </a:p>
      </dgm:t>
    </dgm:pt>
    <dgm:pt modelId="{0AC06DB5-DD98-4535-A06B-166FA945AB68}">
      <dgm:prSet/>
      <dgm:spPr/>
      <dgm:t>
        <a:bodyPr/>
        <a:lstStyle/>
        <a:p>
          <a:r>
            <a:rPr lang="en-US" b="1" i="0" baseline="0" dirty="0"/>
            <a:t>Support Polygon Role:</a:t>
          </a:r>
          <a:br>
            <a:rPr lang="en-US" b="0" i="0" baseline="0" dirty="0"/>
          </a:br>
          <a:r>
            <a:rPr lang="en-US" b="0" i="0" baseline="0" dirty="0"/>
            <a:t>Use the object's base or contact points to define its stability zone.</a:t>
          </a:r>
          <a:endParaRPr lang="en-US" dirty="0"/>
        </a:p>
      </dgm:t>
    </dgm:pt>
    <dgm:pt modelId="{3196AD1A-AF18-464C-864F-232484E032B6}" type="parTrans" cxnId="{BF1659E5-99E9-4B6C-95F0-89052A836433}">
      <dgm:prSet/>
      <dgm:spPr/>
      <dgm:t>
        <a:bodyPr/>
        <a:lstStyle/>
        <a:p>
          <a:endParaRPr lang="en-US"/>
        </a:p>
      </dgm:t>
    </dgm:pt>
    <dgm:pt modelId="{5E813AD0-643B-4BB6-8A31-26473AB085FC}" type="sibTrans" cxnId="{BF1659E5-99E9-4B6C-95F0-89052A836433}">
      <dgm:prSet/>
      <dgm:spPr/>
      <dgm:t>
        <a:bodyPr/>
        <a:lstStyle/>
        <a:p>
          <a:endParaRPr lang="en-US"/>
        </a:p>
      </dgm:t>
    </dgm:pt>
    <dgm:pt modelId="{5FEEE5E9-1C82-4008-95D9-9117F5E6D7AD}">
      <dgm:prSet/>
      <dgm:spPr/>
      <dgm:t>
        <a:bodyPr/>
        <a:lstStyle/>
        <a:p>
          <a:r>
            <a:rPr lang="en-US" b="1" i="0" baseline="0" dirty="0"/>
            <a:t>Initial Pose Setting:</a:t>
          </a:r>
          <a:br>
            <a:rPr lang="en-US" b="0" i="0" baseline="0" dirty="0"/>
          </a:br>
          <a:r>
            <a:rPr lang="en-US" b="0" i="0" baseline="0" dirty="0"/>
            <a:t>Begin with a predetermined pose and apply a force to test physical reactions.</a:t>
          </a:r>
          <a:endParaRPr lang="en-US" dirty="0"/>
        </a:p>
      </dgm:t>
    </dgm:pt>
    <dgm:pt modelId="{A3C6BDC4-163A-42DC-B275-B7F5DD635845}" type="parTrans" cxnId="{23A6E56C-6BFA-400F-AEDA-605539D4955D}">
      <dgm:prSet/>
      <dgm:spPr/>
      <dgm:t>
        <a:bodyPr/>
        <a:lstStyle/>
        <a:p>
          <a:endParaRPr lang="en-US"/>
        </a:p>
      </dgm:t>
    </dgm:pt>
    <dgm:pt modelId="{2E547827-4820-4DD1-AD5F-FD838F09D250}" type="sibTrans" cxnId="{23A6E56C-6BFA-400F-AEDA-605539D4955D}">
      <dgm:prSet/>
      <dgm:spPr/>
      <dgm:t>
        <a:bodyPr/>
        <a:lstStyle/>
        <a:p>
          <a:endParaRPr lang="en-US"/>
        </a:p>
      </dgm:t>
    </dgm:pt>
    <dgm:pt modelId="{6776D9E0-50A7-4600-BFF1-22300647951C}">
      <dgm:prSet/>
      <dgm:spPr/>
      <dgm:t>
        <a:bodyPr/>
        <a:lstStyle/>
        <a:p>
          <a:r>
            <a:rPr lang="en-US" b="1" i="0" baseline="0" dirty="0"/>
            <a:t>Simulation for Stability:</a:t>
          </a:r>
          <a:br>
            <a:rPr lang="en-US" b="0" i="0" baseline="0" dirty="0"/>
          </a:br>
          <a:r>
            <a:rPr lang="en-US" b="0" i="0" baseline="0" dirty="0"/>
            <a:t>Conduct a simulation to ensure the center of mass remains within the stability zone.</a:t>
          </a:r>
          <a:endParaRPr lang="en-US" dirty="0"/>
        </a:p>
      </dgm:t>
    </dgm:pt>
    <dgm:pt modelId="{C2A38169-07D9-4FC7-B1D3-D9893ADBB5AF}" type="parTrans" cxnId="{DE1608C7-A1AF-45A8-909E-AFBB90B1244C}">
      <dgm:prSet/>
      <dgm:spPr/>
      <dgm:t>
        <a:bodyPr/>
        <a:lstStyle/>
        <a:p>
          <a:endParaRPr lang="en-US"/>
        </a:p>
      </dgm:t>
    </dgm:pt>
    <dgm:pt modelId="{CC6D99AB-0B70-477F-9668-BCDA9EE4360C}" type="sibTrans" cxnId="{DE1608C7-A1AF-45A8-909E-AFBB90B1244C}">
      <dgm:prSet/>
      <dgm:spPr/>
      <dgm:t>
        <a:bodyPr/>
        <a:lstStyle/>
        <a:p>
          <a:endParaRPr lang="en-US"/>
        </a:p>
      </dgm:t>
    </dgm:pt>
    <dgm:pt modelId="{9F45D1F4-C8BD-4457-87A2-A1F6BC58DB75}">
      <dgm:prSet/>
      <dgm:spPr/>
      <dgm:t>
        <a:bodyPr/>
        <a:lstStyle/>
        <a:p>
          <a:r>
            <a:rPr lang="en-US" b="1" i="0" baseline="0"/>
            <a:t>Minimum Contact Points:</a:t>
          </a:r>
          <a:br>
            <a:rPr lang="en-US" b="0" i="0" baseline="0"/>
          </a:br>
          <a:r>
            <a:rPr lang="en-US" b="0" i="0" baseline="0"/>
            <a:t>Require at least three points of contact for a stable foundation.</a:t>
          </a:r>
          <a:endParaRPr lang="en-US"/>
        </a:p>
      </dgm:t>
    </dgm:pt>
    <dgm:pt modelId="{CC93AB6A-D005-4B45-A7DD-49031E71EB63}" type="parTrans" cxnId="{F279D6FF-81B8-4C87-88BF-2235668A60D6}">
      <dgm:prSet/>
      <dgm:spPr/>
      <dgm:t>
        <a:bodyPr/>
        <a:lstStyle/>
        <a:p>
          <a:endParaRPr lang="en-US"/>
        </a:p>
      </dgm:t>
    </dgm:pt>
    <dgm:pt modelId="{7C26D464-0970-4E57-AFB9-78DBE29C0798}" type="sibTrans" cxnId="{F279D6FF-81B8-4C87-88BF-2235668A60D6}">
      <dgm:prSet/>
      <dgm:spPr/>
      <dgm:t>
        <a:bodyPr/>
        <a:lstStyle/>
        <a:p>
          <a:endParaRPr lang="en-US"/>
        </a:p>
      </dgm:t>
    </dgm:pt>
    <dgm:pt modelId="{0587E583-9BD2-4D7B-BBC5-B7593C15D11F}">
      <dgm:prSet/>
      <dgm:spPr/>
      <dgm:t>
        <a:bodyPr/>
        <a:lstStyle/>
        <a:p>
          <a:r>
            <a:rPr lang="en-US" b="1" i="0" baseline="0"/>
            <a:t>Kinetic Energy Limitation:</a:t>
          </a:r>
          <a:br>
            <a:rPr lang="en-US" b="0" i="0" baseline="0"/>
          </a:br>
          <a:r>
            <a:rPr lang="en-US" b="0" i="0" baseline="0"/>
            <a:t>Assess kinetic energy to prevent destabilizing the structure.</a:t>
          </a:r>
          <a:endParaRPr lang="en-US"/>
        </a:p>
      </dgm:t>
    </dgm:pt>
    <dgm:pt modelId="{1FE671E3-80BE-442C-B8E1-250C3CA88236}" type="parTrans" cxnId="{497FD2BB-DD68-4CDE-897A-EF6BB995B60D}">
      <dgm:prSet/>
      <dgm:spPr/>
      <dgm:t>
        <a:bodyPr/>
        <a:lstStyle/>
        <a:p>
          <a:endParaRPr lang="en-US"/>
        </a:p>
      </dgm:t>
    </dgm:pt>
    <dgm:pt modelId="{BBE7E291-3F26-46F0-B311-BFC79CC391C6}" type="sibTrans" cxnId="{497FD2BB-DD68-4CDE-897A-EF6BB995B60D}">
      <dgm:prSet/>
      <dgm:spPr/>
      <dgm:t>
        <a:bodyPr/>
        <a:lstStyle/>
        <a:p>
          <a:endParaRPr lang="en-US"/>
        </a:p>
      </dgm:t>
    </dgm:pt>
    <dgm:pt modelId="{695397C5-290B-49D0-890D-5B07D65A3A51}">
      <dgm:prSet/>
      <dgm:spPr/>
      <dgm:t>
        <a:bodyPr/>
        <a:lstStyle/>
        <a:p>
          <a:r>
            <a:rPr lang="en-US" b="1" i="0" baseline="0"/>
            <a:t>Valid Pose Criteria:</a:t>
          </a:r>
          <a:br>
            <a:rPr lang="en-US" b="0" i="0" baseline="0"/>
          </a:br>
          <a:r>
            <a:rPr lang="en-US" b="0" i="0" baseline="0"/>
            <a:t>Validate poses that minimize energy, ensure center mass alignment, and maintain contact requirements.</a:t>
          </a:r>
          <a:endParaRPr lang="en-US"/>
        </a:p>
      </dgm:t>
    </dgm:pt>
    <dgm:pt modelId="{CBDAAA5B-5E3F-4E74-80D5-EDE0B226BBAB}" type="parTrans" cxnId="{9198CADE-9004-4E76-9530-02B5D522F2BC}">
      <dgm:prSet/>
      <dgm:spPr/>
      <dgm:t>
        <a:bodyPr/>
        <a:lstStyle/>
        <a:p>
          <a:endParaRPr lang="en-US"/>
        </a:p>
      </dgm:t>
    </dgm:pt>
    <dgm:pt modelId="{E7F1E137-93A5-4738-BDC8-5D7BF8BEEE5A}" type="sibTrans" cxnId="{9198CADE-9004-4E76-9530-02B5D522F2BC}">
      <dgm:prSet/>
      <dgm:spPr/>
      <dgm:t>
        <a:bodyPr/>
        <a:lstStyle/>
        <a:p>
          <a:endParaRPr lang="en-US"/>
        </a:p>
      </dgm:t>
    </dgm:pt>
    <dgm:pt modelId="{67D0F94A-3CF3-408C-8565-89D6691477DF}">
      <dgm:prSet/>
      <dgm:spPr/>
      <dgm:t>
        <a:bodyPr/>
        <a:lstStyle/>
        <a:p>
          <a:r>
            <a:rPr lang="en-US" b="1" i="0" baseline="0"/>
            <a:t>Pose Selection Efficiency:</a:t>
          </a:r>
          <a:br>
            <a:rPr lang="en-US" b="0" i="0" baseline="0"/>
          </a:br>
          <a:r>
            <a:rPr lang="en-US" b="0" i="0" baseline="0"/>
            <a:t>Filter for poses that guarantee stability and structural integrity with minimal adjustment.</a:t>
          </a:r>
          <a:endParaRPr lang="en-US"/>
        </a:p>
      </dgm:t>
    </dgm:pt>
    <dgm:pt modelId="{17850050-0094-49C8-B03D-99B5C2552BB3}" type="parTrans" cxnId="{C9356428-B3FC-4C2B-8BF5-FCFE6904CC64}">
      <dgm:prSet/>
      <dgm:spPr/>
      <dgm:t>
        <a:bodyPr/>
        <a:lstStyle/>
        <a:p>
          <a:endParaRPr lang="en-US"/>
        </a:p>
      </dgm:t>
    </dgm:pt>
    <dgm:pt modelId="{BD6415E9-A9C0-45AE-9DB4-FB252E9F8F8E}" type="sibTrans" cxnId="{C9356428-B3FC-4C2B-8BF5-FCFE6904CC64}">
      <dgm:prSet/>
      <dgm:spPr/>
      <dgm:t>
        <a:bodyPr/>
        <a:lstStyle/>
        <a:p>
          <a:endParaRPr lang="en-US"/>
        </a:p>
      </dgm:t>
    </dgm:pt>
    <dgm:pt modelId="{6F0CE953-EC4C-4FF3-95AD-1FCF9D14475B}" type="pres">
      <dgm:prSet presAssocID="{AA463E82-19BE-457F-BCA5-F03121628871}" presName="vert0" presStyleCnt="0">
        <dgm:presLayoutVars>
          <dgm:dir/>
          <dgm:animOne val="branch"/>
          <dgm:animLvl val="lvl"/>
        </dgm:presLayoutVars>
      </dgm:prSet>
      <dgm:spPr/>
    </dgm:pt>
    <dgm:pt modelId="{2CA5A21D-2562-4686-A143-3E0888610CC2}" type="pres">
      <dgm:prSet presAssocID="{9F3BAF13-E786-4CD9-A700-E3D24B86B33A}" presName="thickLine" presStyleLbl="alignNode1" presStyleIdx="0" presStyleCnt="8"/>
      <dgm:spPr/>
    </dgm:pt>
    <dgm:pt modelId="{35BF09B6-99EB-4BE4-AEF8-D67C43CC8A8B}" type="pres">
      <dgm:prSet presAssocID="{9F3BAF13-E786-4CD9-A700-E3D24B86B33A}" presName="horz1" presStyleCnt="0"/>
      <dgm:spPr/>
    </dgm:pt>
    <dgm:pt modelId="{E31EB45F-3553-4363-8D74-AC1BE7D1178A}" type="pres">
      <dgm:prSet presAssocID="{9F3BAF13-E786-4CD9-A700-E3D24B86B33A}" presName="tx1" presStyleLbl="revTx" presStyleIdx="0" presStyleCnt="8"/>
      <dgm:spPr/>
    </dgm:pt>
    <dgm:pt modelId="{34A37056-991C-4F28-98EA-04D9758E410D}" type="pres">
      <dgm:prSet presAssocID="{9F3BAF13-E786-4CD9-A700-E3D24B86B33A}" presName="vert1" presStyleCnt="0"/>
      <dgm:spPr/>
    </dgm:pt>
    <dgm:pt modelId="{B196BD50-E904-4C2E-9E5A-05F5D942D98E}" type="pres">
      <dgm:prSet presAssocID="{0AC06DB5-DD98-4535-A06B-166FA945AB68}" presName="thickLine" presStyleLbl="alignNode1" presStyleIdx="1" presStyleCnt="8"/>
      <dgm:spPr/>
    </dgm:pt>
    <dgm:pt modelId="{DED1F7E2-11AC-463D-8DCB-0CFCED13B2CB}" type="pres">
      <dgm:prSet presAssocID="{0AC06DB5-DD98-4535-A06B-166FA945AB68}" presName="horz1" presStyleCnt="0"/>
      <dgm:spPr/>
    </dgm:pt>
    <dgm:pt modelId="{7FDCE87E-51DC-4024-9D35-5030F0C1C542}" type="pres">
      <dgm:prSet presAssocID="{0AC06DB5-DD98-4535-A06B-166FA945AB68}" presName="tx1" presStyleLbl="revTx" presStyleIdx="1" presStyleCnt="8"/>
      <dgm:spPr/>
    </dgm:pt>
    <dgm:pt modelId="{CFC51E41-0003-4A14-8DE0-49532ABD1183}" type="pres">
      <dgm:prSet presAssocID="{0AC06DB5-DD98-4535-A06B-166FA945AB68}" presName="vert1" presStyleCnt="0"/>
      <dgm:spPr/>
    </dgm:pt>
    <dgm:pt modelId="{1F8DD49D-3533-46DE-AB4C-524365F280DF}" type="pres">
      <dgm:prSet presAssocID="{5FEEE5E9-1C82-4008-95D9-9117F5E6D7AD}" presName="thickLine" presStyleLbl="alignNode1" presStyleIdx="2" presStyleCnt="8"/>
      <dgm:spPr/>
    </dgm:pt>
    <dgm:pt modelId="{CC3B68D0-3A80-4E99-BAB1-4A8A20B96484}" type="pres">
      <dgm:prSet presAssocID="{5FEEE5E9-1C82-4008-95D9-9117F5E6D7AD}" presName="horz1" presStyleCnt="0"/>
      <dgm:spPr/>
    </dgm:pt>
    <dgm:pt modelId="{243C4624-8D52-4E28-96F3-37EA6EF8B839}" type="pres">
      <dgm:prSet presAssocID="{5FEEE5E9-1C82-4008-95D9-9117F5E6D7AD}" presName="tx1" presStyleLbl="revTx" presStyleIdx="2" presStyleCnt="8"/>
      <dgm:spPr/>
    </dgm:pt>
    <dgm:pt modelId="{B6866CFA-860F-435D-9447-61606231D31A}" type="pres">
      <dgm:prSet presAssocID="{5FEEE5E9-1C82-4008-95D9-9117F5E6D7AD}" presName="vert1" presStyleCnt="0"/>
      <dgm:spPr/>
    </dgm:pt>
    <dgm:pt modelId="{C1F3F279-0F81-4079-941D-0DE498C5E274}" type="pres">
      <dgm:prSet presAssocID="{6776D9E0-50A7-4600-BFF1-22300647951C}" presName="thickLine" presStyleLbl="alignNode1" presStyleIdx="3" presStyleCnt="8"/>
      <dgm:spPr/>
    </dgm:pt>
    <dgm:pt modelId="{313B5D12-C70B-43A3-9755-0AC97636743C}" type="pres">
      <dgm:prSet presAssocID="{6776D9E0-50A7-4600-BFF1-22300647951C}" presName="horz1" presStyleCnt="0"/>
      <dgm:spPr/>
    </dgm:pt>
    <dgm:pt modelId="{1B07F65C-CE58-44A1-ADD6-A022595B5A54}" type="pres">
      <dgm:prSet presAssocID="{6776D9E0-50A7-4600-BFF1-22300647951C}" presName="tx1" presStyleLbl="revTx" presStyleIdx="3" presStyleCnt="8"/>
      <dgm:spPr/>
    </dgm:pt>
    <dgm:pt modelId="{0065EE60-B2AC-4548-A7CC-84C4E7B13055}" type="pres">
      <dgm:prSet presAssocID="{6776D9E0-50A7-4600-BFF1-22300647951C}" presName="vert1" presStyleCnt="0"/>
      <dgm:spPr/>
    </dgm:pt>
    <dgm:pt modelId="{B9EBA35B-19C1-4400-9853-3E0705FA649E}" type="pres">
      <dgm:prSet presAssocID="{9F45D1F4-C8BD-4457-87A2-A1F6BC58DB75}" presName="thickLine" presStyleLbl="alignNode1" presStyleIdx="4" presStyleCnt="8"/>
      <dgm:spPr/>
    </dgm:pt>
    <dgm:pt modelId="{19B3D99A-9DA6-41DE-B849-5622D69A6526}" type="pres">
      <dgm:prSet presAssocID="{9F45D1F4-C8BD-4457-87A2-A1F6BC58DB75}" presName="horz1" presStyleCnt="0"/>
      <dgm:spPr/>
    </dgm:pt>
    <dgm:pt modelId="{1EFCB07E-DA54-43C2-ACF5-E1602D6CDF6F}" type="pres">
      <dgm:prSet presAssocID="{9F45D1F4-C8BD-4457-87A2-A1F6BC58DB75}" presName="tx1" presStyleLbl="revTx" presStyleIdx="4" presStyleCnt="8"/>
      <dgm:spPr/>
    </dgm:pt>
    <dgm:pt modelId="{A4D5A3E1-D151-4F6A-9AEE-5D24A470A04B}" type="pres">
      <dgm:prSet presAssocID="{9F45D1F4-C8BD-4457-87A2-A1F6BC58DB75}" presName="vert1" presStyleCnt="0"/>
      <dgm:spPr/>
    </dgm:pt>
    <dgm:pt modelId="{1A351124-A4CF-4F20-8A50-A8F9E5106FCD}" type="pres">
      <dgm:prSet presAssocID="{0587E583-9BD2-4D7B-BBC5-B7593C15D11F}" presName="thickLine" presStyleLbl="alignNode1" presStyleIdx="5" presStyleCnt="8"/>
      <dgm:spPr/>
    </dgm:pt>
    <dgm:pt modelId="{B811776B-216F-4574-B11B-C6EE561DD1EC}" type="pres">
      <dgm:prSet presAssocID="{0587E583-9BD2-4D7B-BBC5-B7593C15D11F}" presName="horz1" presStyleCnt="0"/>
      <dgm:spPr/>
    </dgm:pt>
    <dgm:pt modelId="{E2401296-76C5-449E-8A92-7277785735C8}" type="pres">
      <dgm:prSet presAssocID="{0587E583-9BD2-4D7B-BBC5-B7593C15D11F}" presName="tx1" presStyleLbl="revTx" presStyleIdx="5" presStyleCnt="8"/>
      <dgm:spPr/>
    </dgm:pt>
    <dgm:pt modelId="{131F021D-25D1-4B0C-9A79-D0C2F315D44F}" type="pres">
      <dgm:prSet presAssocID="{0587E583-9BD2-4D7B-BBC5-B7593C15D11F}" presName="vert1" presStyleCnt="0"/>
      <dgm:spPr/>
    </dgm:pt>
    <dgm:pt modelId="{5A50E2C1-F4B4-48AC-8363-83BD8C8D72B0}" type="pres">
      <dgm:prSet presAssocID="{695397C5-290B-49D0-890D-5B07D65A3A51}" presName="thickLine" presStyleLbl="alignNode1" presStyleIdx="6" presStyleCnt="8"/>
      <dgm:spPr/>
    </dgm:pt>
    <dgm:pt modelId="{12D79BC3-7B46-4885-9CA2-2289BF227D96}" type="pres">
      <dgm:prSet presAssocID="{695397C5-290B-49D0-890D-5B07D65A3A51}" presName="horz1" presStyleCnt="0"/>
      <dgm:spPr/>
    </dgm:pt>
    <dgm:pt modelId="{C7BC82BF-6B26-41D9-A18C-DF1BBB36324E}" type="pres">
      <dgm:prSet presAssocID="{695397C5-290B-49D0-890D-5B07D65A3A51}" presName="tx1" presStyleLbl="revTx" presStyleIdx="6" presStyleCnt="8"/>
      <dgm:spPr/>
    </dgm:pt>
    <dgm:pt modelId="{B9F13EAE-9ADC-403C-9C7C-F111DE756329}" type="pres">
      <dgm:prSet presAssocID="{695397C5-290B-49D0-890D-5B07D65A3A51}" presName="vert1" presStyleCnt="0"/>
      <dgm:spPr/>
    </dgm:pt>
    <dgm:pt modelId="{BE39033C-22BE-4837-AF0D-6F30CD9CB512}" type="pres">
      <dgm:prSet presAssocID="{67D0F94A-3CF3-408C-8565-89D6691477DF}" presName="thickLine" presStyleLbl="alignNode1" presStyleIdx="7" presStyleCnt="8"/>
      <dgm:spPr/>
    </dgm:pt>
    <dgm:pt modelId="{279F19A2-B71D-43DB-B9B6-2E0BCA9F8CA0}" type="pres">
      <dgm:prSet presAssocID="{67D0F94A-3CF3-408C-8565-89D6691477DF}" presName="horz1" presStyleCnt="0"/>
      <dgm:spPr/>
    </dgm:pt>
    <dgm:pt modelId="{C42CA545-3DCE-4B4A-B577-913B104DBDA6}" type="pres">
      <dgm:prSet presAssocID="{67D0F94A-3CF3-408C-8565-89D6691477DF}" presName="tx1" presStyleLbl="revTx" presStyleIdx="7" presStyleCnt="8"/>
      <dgm:spPr/>
    </dgm:pt>
    <dgm:pt modelId="{58CB563D-1E8F-4996-B59F-54BD8F7B56AA}" type="pres">
      <dgm:prSet presAssocID="{67D0F94A-3CF3-408C-8565-89D6691477DF}" presName="vert1" presStyleCnt="0"/>
      <dgm:spPr/>
    </dgm:pt>
  </dgm:ptLst>
  <dgm:cxnLst>
    <dgm:cxn modelId="{0A81F00D-705B-4EF3-B383-A7692422DE18}" type="presOf" srcId="{695397C5-290B-49D0-890D-5B07D65A3A51}" destId="{C7BC82BF-6B26-41D9-A18C-DF1BBB36324E}" srcOrd="0" destOrd="0" presId="urn:microsoft.com/office/officeart/2008/layout/LinedList"/>
    <dgm:cxn modelId="{F5155921-51D4-438E-BC96-05F88C709F5E}" type="presOf" srcId="{0AC06DB5-DD98-4535-A06B-166FA945AB68}" destId="{7FDCE87E-51DC-4024-9D35-5030F0C1C542}" srcOrd="0" destOrd="0" presId="urn:microsoft.com/office/officeart/2008/layout/LinedList"/>
    <dgm:cxn modelId="{C9356428-B3FC-4C2B-8BF5-FCFE6904CC64}" srcId="{AA463E82-19BE-457F-BCA5-F03121628871}" destId="{67D0F94A-3CF3-408C-8565-89D6691477DF}" srcOrd="7" destOrd="0" parTransId="{17850050-0094-49C8-B03D-99B5C2552BB3}" sibTransId="{BD6415E9-A9C0-45AE-9DB4-FB252E9F8F8E}"/>
    <dgm:cxn modelId="{C16F1733-825F-4169-8BF8-788D378BAAF2}" type="presOf" srcId="{67D0F94A-3CF3-408C-8565-89D6691477DF}" destId="{C42CA545-3DCE-4B4A-B577-913B104DBDA6}" srcOrd="0" destOrd="0" presId="urn:microsoft.com/office/officeart/2008/layout/LinedList"/>
    <dgm:cxn modelId="{BF15D037-5BB7-45D4-9764-61A9F8FE92CA}" type="presOf" srcId="{9F3BAF13-E786-4CD9-A700-E3D24B86B33A}" destId="{E31EB45F-3553-4363-8D74-AC1BE7D1178A}" srcOrd="0" destOrd="0" presId="urn:microsoft.com/office/officeart/2008/layout/LinedList"/>
    <dgm:cxn modelId="{23A6E56C-6BFA-400F-AEDA-605539D4955D}" srcId="{AA463E82-19BE-457F-BCA5-F03121628871}" destId="{5FEEE5E9-1C82-4008-95D9-9117F5E6D7AD}" srcOrd="2" destOrd="0" parTransId="{A3C6BDC4-163A-42DC-B275-B7F5DD635845}" sibTransId="{2E547827-4820-4DD1-AD5F-FD838F09D250}"/>
    <dgm:cxn modelId="{D6B7C77F-6899-4675-AC0A-C0981B3FD57B}" type="presOf" srcId="{5FEEE5E9-1C82-4008-95D9-9117F5E6D7AD}" destId="{243C4624-8D52-4E28-96F3-37EA6EF8B839}" srcOrd="0" destOrd="0" presId="urn:microsoft.com/office/officeart/2008/layout/LinedList"/>
    <dgm:cxn modelId="{05103A81-649A-4047-AF63-E7B9C4671968}" type="presOf" srcId="{AA463E82-19BE-457F-BCA5-F03121628871}" destId="{6F0CE953-EC4C-4FF3-95AD-1FCF9D14475B}" srcOrd="0" destOrd="0" presId="urn:microsoft.com/office/officeart/2008/layout/LinedList"/>
    <dgm:cxn modelId="{4619049F-841E-4292-9E09-A2501A71C493}" type="presOf" srcId="{6776D9E0-50A7-4600-BFF1-22300647951C}" destId="{1B07F65C-CE58-44A1-ADD6-A022595B5A54}" srcOrd="0" destOrd="0" presId="urn:microsoft.com/office/officeart/2008/layout/LinedList"/>
    <dgm:cxn modelId="{497FD2BB-DD68-4CDE-897A-EF6BB995B60D}" srcId="{AA463E82-19BE-457F-BCA5-F03121628871}" destId="{0587E583-9BD2-4D7B-BBC5-B7593C15D11F}" srcOrd="5" destOrd="0" parTransId="{1FE671E3-80BE-442C-B8E1-250C3CA88236}" sibTransId="{BBE7E291-3F26-46F0-B311-BFC79CC391C6}"/>
    <dgm:cxn modelId="{4EFF1CC2-3A15-40A3-961E-F51C43D044D5}" type="presOf" srcId="{0587E583-9BD2-4D7B-BBC5-B7593C15D11F}" destId="{E2401296-76C5-449E-8A92-7277785735C8}" srcOrd="0" destOrd="0" presId="urn:microsoft.com/office/officeart/2008/layout/LinedList"/>
    <dgm:cxn modelId="{DE1608C7-A1AF-45A8-909E-AFBB90B1244C}" srcId="{AA463E82-19BE-457F-BCA5-F03121628871}" destId="{6776D9E0-50A7-4600-BFF1-22300647951C}" srcOrd="3" destOrd="0" parTransId="{C2A38169-07D9-4FC7-B1D3-D9893ADBB5AF}" sibTransId="{CC6D99AB-0B70-477F-9668-BCDA9EE4360C}"/>
    <dgm:cxn modelId="{9198CADE-9004-4E76-9530-02B5D522F2BC}" srcId="{AA463E82-19BE-457F-BCA5-F03121628871}" destId="{695397C5-290B-49D0-890D-5B07D65A3A51}" srcOrd="6" destOrd="0" parTransId="{CBDAAA5B-5E3F-4E74-80D5-EDE0B226BBAB}" sibTransId="{E7F1E137-93A5-4738-BDC8-5D7BF8BEEE5A}"/>
    <dgm:cxn modelId="{BF1659E5-99E9-4B6C-95F0-89052A836433}" srcId="{AA463E82-19BE-457F-BCA5-F03121628871}" destId="{0AC06DB5-DD98-4535-A06B-166FA945AB68}" srcOrd="1" destOrd="0" parTransId="{3196AD1A-AF18-464C-864F-232484E032B6}" sibTransId="{5E813AD0-643B-4BB6-8A31-26473AB085FC}"/>
    <dgm:cxn modelId="{24687AE5-FC77-4C60-BCB8-C7BE6124210E}" type="presOf" srcId="{9F45D1F4-C8BD-4457-87A2-A1F6BC58DB75}" destId="{1EFCB07E-DA54-43C2-ACF5-E1602D6CDF6F}" srcOrd="0" destOrd="0" presId="urn:microsoft.com/office/officeart/2008/layout/LinedList"/>
    <dgm:cxn modelId="{CE7286F6-1309-4FE6-91BA-1D804ED30E25}" srcId="{AA463E82-19BE-457F-BCA5-F03121628871}" destId="{9F3BAF13-E786-4CD9-A700-E3D24B86B33A}" srcOrd="0" destOrd="0" parTransId="{64A05D9D-C100-42F0-829C-B607289D37F2}" sibTransId="{69C7B42B-181B-4279-8E67-273DBC15FFCF}"/>
    <dgm:cxn modelId="{F279D6FF-81B8-4C87-88BF-2235668A60D6}" srcId="{AA463E82-19BE-457F-BCA5-F03121628871}" destId="{9F45D1F4-C8BD-4457-87A2-A1F6BC58DB75}" srcOrd="4" destOrd="0" parTransId="{CC93AB6A-D005-4B45-A7DD-49031E71EB63}" sibTransId="{7C26D464-0970-4E57-AFB9-78DBE29C0798}"/>
    <dgm:cxn modelId="{DF183599-A01E-4EFE-AAC5-AB227D32D1B6}" type="presParOf" srcId="{6F0CE953-EC4C-4FF3-95AD-1FCF9D14475B}" destId="{2CA5A21D-2562-4686-A143-3E0888610CC2}" srcOrd="0" destOrd="0" presId="urn:microsoft.com/office/officeart/2008/layout/LinedList"/>
    <dgm:cxn modelId="{AD1CFAEA-0C22-4E1F-AE40-5486E94BD5F3}" type="presParOf" srcId="{6F0CE953-EC4C-4FF3-95AD-1FCF9D14475B}" destId="{35BF09B6-99EB-4BE4-AEF8-D67C43CC8A8B}" srcOrd="1" destOrd="0" presId="urn:microsoft.com/office/officeart/2008/layout/LinedList"/>
    <dgm:cxn modelId="{626A64F2-1CAB-47DF-84FF-2762452BAAA9}" type="presParOf" srcId="{35BF09B6-99EB-4BE4-AEF8-D67C43CC8A8B}" destId="{E31EB45F-3553-4363-8D74-AC1BE7D1178A}" srcOrd="0" destOrd="0" presId="urn:microsoft.com/office/officeart/2008/layout/LinedList"/>
    <dgm:cxn modelId="{3533A6A5-D6C7-42DE-8345-1EF06DF382DB}" type="presParOf" srcId="{35BF09B6-99EB-4BE4-AEF8-D67C43CC8A8B}" destId="{34A37056-991C-4F28-98EA-04D9758E410D}" srcOrd="1" destOrd="0" presId="urn:microsoft.com/office/officeart/2008/layout/LinedList"/>
    <dgm:cxn modelId="{4380C9FB-553A-48B6-A57D-840614481A83}" type="presParOf" srcId="{6F0CE953-EC4C-4FF3-95AD-1FCF9D14475B}" destId="{B196BD50-E904-4C2E-9E5A-05F5D942D98E}" srcOrd="2" destOrd="0" presId="urn:microsoft.com/office/officeart/2008/layout/LinedList"/>
    <dgm:cxn modelId="{B43BA37B-DA8A-445F-B37B-6D6A3FB20637}" type="presParOf" srcId="{6F0CE953-EC4C-4FF3-95AD-1FCF9D14475B}" destId="{DED1F7E2-11AC-463D-8DCB-0CFCED13B2CB}" srcOrd="3" destOrd="0" presId="urn:microsoft.com/office/officeart/2008/layout/LinedList"/>
    <dgm:cxn modelId="{1CAFA7EE-D9D7-4EBA-B06F-5074DD108E6E}" type="presParOf" srcId="{DED1F7E2-11AC-463D-8DCB-0CFCED13B2CB}" destId="{7FDCE87E-51DC-4024-9D35-5030F0C1C542}" srcOrd="0" destOrd="0" presId="urn:microsoft.com/office/officeart/2008/layout/LinedList"/>
    <dgm:cxn modelId="{8F663A05-D9D6-4212-B9A9-507B88B1AEAA}" type="presParOf" srcId="{DED1F7E2-11AC-463D-8DCB-0CFCED13B2CB}" destId="{CFC51E41-0003-4A14-8DE0-49532ABD1183}" srcOrd="1" destOrd="0" presId="urn:microsoft.com/office/officeart/2008/layout/LinedList"/>
    <dgm:cxn modelId="{62EA2790-14AA-4B31-B7D0-C8ADC9894C8B}" type="presParOf" srcId="{6F0CE953-EC4C-4FF3-95AD-1FCF9D14475B}" destId="{1F8DD49D-3533-46DE-AB4C-524365F280DF}" srcOrd="4" destOrd="0" presId="urn:microsoft.com/office/officeart/2008/layout/LinedList"/>
    <dgm:cxn modelId="{C4E6FA12-3DF0-40AA-9AC4-7893B8CB32C9}" type="presParOf" srcId="{6F0CE953-EC4C-4FF3-95AD-1FCF9D14475B}" destId="{CC3B68D0-3A80-4E99-BAB1-4A8A20B96484}" srcOrd="5" destOrd="0" presId="urn:microsoft.com/office/officeart/2008/layout/LinedList"/>
    <dgm:cxn modelId="{32513040-A208-47DA-BE76-837996E5050C}" type="presParOf" srcId="{CC3B68D0-3A80-4E99-BAB1-4A8A20B96484}" destId="{243C4624-8D52-4E28-96F3-37EA6EF8B839}" srcOrd="0" destOrd="0" presId="urn:microsoft.com/office/officeart/2008/layout/LinedList"/>
    <dgm:cxn modelId="{CB9141DA-A09A-42DA-9518-48B552A97911}" type="presParOf" srcId="{CC3B68D0-3A80-4E99-BAB1-4A8A20B96484}" destId="{B6866CFA-860F-435D-9447-61606231D31A}" srcOrd="1" destOrd="0" presId="urn:microsoft.com/office/officeart/2008/layout/LinedList"/>
    <dgm:cxn modelId="{04B036B1-77C4-44CF-A92E-F891B1460641}" type="presParOf" srcId="{6F0CE953-EC4C-4FF3-95AD-1FCF9D14475B}" destId="{C1F3F279-0F81-4079-941D-0DE498C5E274}" srcOrd="6" destOrd="0" presId="urn:microsoft.com/office/officeart/2008/layout/LinedList"/>
    <dgm:cxn modelId="{1D4B21BC-9390-4207-B04B-4D2E330D1772}" type="presParOf" srcId="{6F0CE953-EC4C-4FF3-95AD-1FCF9D14475B}" destId="{313B5D12-C70B-43A3-9755-0AC97636743C}" srcOrd="7" destOrd="0" presId="urn:microsoft.com/office/officeart/2008/layout/LinedList"/>
    <dgm:cxn modelId="{95DF612E-EE29-4479-94FF-00FA42386CF5}" type="presParOf" srcId="{313B5D12-C70B-43A3-9755-0AC97636743C}" destId="{1B07F65C-CE58-44A1-ADD6-A022595B5A54}" srcOrd="0" destOrd="0" presId="urn:microsoft.com/office/officeart/2008/layout/LinedList"/>
    <dgm:cxn modelId="{4CCFAAAC-CDF1-4AD3-AC5F-0F4C8C3AC77C}" type="presParOf" srcId="{313B5D12-C70B-43A3-9755-0AC97636743C}" destId="{0065EE60-B2AC-4548-A7CC-84C4E7B13055}" srcOrd="1" destOrd="0" presId="urn:microsoft.com/office/officeart/2008/layout/LinedList"/>
    <dgm:cxn modelId="{95A75DF0-1778-4C76-A841-F707B5FBEFB9}" type="presParOf" srcId="{6F0CE953-EC4C-4FF3-95AD-1FCF9D14475B}" destId="{B9EBA35B-19C1-4400-9853-3E0705FA649E}" srcOrd="8" destOrd="0" presId="urn:microsoft.com/office/officeart/2008/layout/LinedList"/>
    <dgm:cxn modelId="{A65C3E1F-9180-4B14-A575-2B6D7E3EA3FF}" type="presParOf" srcId="{6F0CE953-EC4C-4FF3-95AD-1FCF9D14475B}" destId="{19B3D99A-9DA6-41DE-B849-5622D69A6526}" srcOrd="9" destOrd="0" presId="urn:microsoft.com/office/officeart/2008/layout/LinedList"/>
    <dgm:cxn modelId="{C301E1D5-4EF3-4EDC-994E-4913AA43147C}" type="presParOf" srcId="{19B3D99A-9DA6-41DE-B849-5622D69A6526}" destId="{1EFCB07E-DA54-43C2-ACF5-E1602D6CDF6F}" srcOrd="0" destOrd="0" presId="urn:microsoft.com/office/officeart/2008/layout/LinedList"/>
    <dgm:cxn modelId="{2E0FC4BE-AFF8-4455-A3EE-092B850ABC8E}" type="presParOf" srcId="{19B3D99A-9DA6-41DE-B849-5622D69A6526}" destId="{A4D5A3E1-D151-4F6A-9AEE-5D24A470A04B}" srcOrd="1" destOrd="0" presId="urn:microsoft.com/office/officeart/2008/layout/LinedList"/>
    <dgm:cxn modelId="{906430A9-B147-40CA-A2A4-53477202B22C}" type="presParOf" srcId="{6F0CE953-EC4C-4FF3-95AD-1FCF9D14475B}" destId="{1A351124-A4CF-4F20-8A50-A8F9E5106FCD}" srcOrd="10" destOrd="0" presId="urn:microsoft.com/office/officeart/2008/layout/LinedList"/>
    <dgm:cxn modelId="{46FA1FF6-E5A9-4C9B-A0AF-6CB7F18539C2}" type="presParOf" srcId="{6F0CE953-EC4C-4FF3-95AD-1FCF9D14475B}" destId="{B811776B-216F-4574-B11B-C6EE561DD1EC}" srcOrd="11" destOrd="0" presId="urn:microsoft.com/office/officeart/2008/layout/LinedList"/>
    <dgm:cxn modelId="{2E18565B-FEA4-4A8D-A6A6-71ADD58B7F2F}" type="presParOf" srcId="{B811776B-216F-4574-B11B-C6EE561DD1EC}" destId="{E2401296-76C5-449E-8A92-7277785735C8}" srcOrd="0" destOrd="0" presId="urn:microsoft.com/office/officeart/2008/layout/LinedList"/>
    <dgm:cxn modelId="{767F4291-F8E4-458B-B375-E9AA09C811C7}" type="presParOf" srcId="{B811776B-216F-4574-B11B-C6EE561DD1EC}" destId="{131F021D-25D1-4B0C-9A79-D0C2F315D44F}" srcOrd="1" destOrd="0" presId="urn:microsoft.com/office/officeart/2008/layout/LinedList"/>
    <dgm:cxn modelId="{3914BA02-CDB7-42ED-8344-4AFF3FC2636A}" type="presParOf" srcId="{6F0CE953-EC4C-4FF3-95AD-1FCF9D14475B}" destId="{5A50E2C1-F4B4-48AC-8363-83BD8C8D72B0}" srcOrd="12" destOrd="0" presId="urn:microsoft.com/office/officeart/2008/layout/LinedList"/>
    <dgm:cxn modelId="{7BFC5496-497A-4C9D-B16D-BD9EBA5CCCD2}" type="presParOf" srcId="{6F0CE953-EC4C-4FF3-95AD-1FCF9D14475B}" destId="{12D79BC3-7B46-4885-9CA2-2289BF227D96}" srcOrd="13" destOrd="0" presId="urn:microsoft.com/office/officeart/2008/layout/LinedList"/>
    <dgm:cxn modelId="{E7BF404A-8C46-40C5-923B-90C1F3C1BAFF}" type="presParOf" srcId="{12D79BC3-7B46-4885-9CA2-2289BF227D96}" destId="{C7BC82BF-6B26-41D9-A18C-DF1BBB36324E}" srcOrd="0" destOrd="0" presId="urn:microsoft.com/office/officeart/2008/layout/LinedList"/>
    <dgm:cxn modelId="{DDAA659D-3838-4760-8C5D-B471161D16CE}" type="presParOf" srcId="{12D79BC3-7B46-4885-9CA2-2289BF227D96}" destId="{B9F13EAE-9ADC-403C-9C7C-F111DE756329}" srcOrd="1" destOrd="0" presId="urn:microsoft.com/office/officeart/2008/layout/LinedList"/>
    <dgm:cxn modelId="{67CE9C22-5CB7-473E-8931-C5FAB7D84495}" type="presParOf" srcId="{6F0CE953-EC4C-4FF3-95AD-1FCF9D14475B}" destId="{BE39033C-22BE-4837-AF0D-6F30CD9CB512}" srcOrd="14" destOrd="0" presId="urn:microsoft.com/office/officeart/2008/layout/LinedList"/>
    <dgm:cxn modelId="{6BC444E7-61C9-432A-A6E0-9A691179DA3B}" type="presParOf" srcId="{6F0CE953-EC4C-4FF3-95AD-1FCF9D14475B}" destId="{279F19A2-B71D-43DB-B9B6-2E0BCA9F8CA0}" srcOrd="15" destOrd="0" presId="urn:microsoft.com/office/officeart/2008/layout/LinedList"/>
    <dgm:cxn modelId="{556E4DD9-9798-4949-AA00-F076ACBA058D}" type="presParOf" srcId="{279F19A2-B71D-43DB-B9B6-2E0BCA9F8CA0}" destId="{C42CA545-3DCE-4B4A-B577-913B104DBDA6}" srcOrd="0" destOrd="0" presId="urn:microsoft.com/office/officeart/2008/layout/LinedList"/>
    <dgm:cxn modelId="{2C165CE4-AA6F-48A0-89CF-387C264CD1E5}" type="presParOf" srcId="{279F19A2-B71D-43DB-B9B6-2E0BCA9F8CA0}" destId="{58CB563D-1E8F-4996-B59F-54BD8F7B56A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19172-8469-4446-B659-5E8AABE9D000}">
      <dsp:nvSpPr>
        <dsp:cNvPr id="0" name=""/>
        <dsp:cNvSpPr/>
      </dsp:nvSpPr>
      <dsp:spPr>
        <a:xfrm>
          <a:off x="0" y="433"/>
          <a:ext cx="481888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878B335-C359-4819-A61B-97A8C3F7C731}">
      <dsp:nvSpPr>
        <dsp:cNvPr id="0" name=""/>
        <dsp:cNvSpPr/>
      </dsp:nvSpPr>
      <dsp:spPr>
        <a:xfrm>
          <a:off x="0" y="433"/>
          <a:ext cx="963777" cy="50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b="1"/>
          </a:pPr>
          <a:r>
            <a:rPr lang="en-US" sz="1200" b="1" i="0" kern="1200"/>
            <a:t>Algorithm Purpose:</a:t>
          </a:r>
          <a:endParaRPr lang="en-US" sz="1200" kern="1200"/>
        </a:p>
      </dsp:txBody>
      <dsp:txXfrm>
        <a:off x="0" y="433"/>
        <a:ext cx="963777" cy="507131"/>
      </dsp:txXfrm>
    </dsp:sp>
    <dsp:sp modelId="{C1EB61DD-5B7A-4672-8659-4B04DCC5D527}">
      <dsp:nvSpPr>
        <dsp:cNvPr id="0" name=""/>
        <dsp:cNvSpPr/>
      </dsp:nvSpPr>
      <dsp:spPr>
        <a:xfrm>
          <a:off x="1036060" y="23462"/>
          <a:ext cx="3782827" cy="46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a:t>Construct a vertical tower by optimally placing irregular stones from a set.</a:t>
          </a:r>
          <a:endParaRPr lang="en-US" sz="1200" kern="1200"/>
        </a:p>
      </dsp:txBody>
      <dsp:txXfrm>
        <a:off x="1036060" y="23462"/>
        <a:ext cx="3782827" cy="460578"/>
      </dsp:txXfrm>
    </dsp:sp>
    <dsp:sp modelId="{3024BDF6-2845-4F53-A20A-8C32079B6FC1}">
      <dsp:nvSpPr>
        <dsp:cNvPr id="0" name=""/>
        <dsp:cNvSpPr/>
      </dsp:nvSpPr>
      <dsp:spPr>
        <a:xfrm>
          <a:off x="963777" y="484040"/>
          <a:ext cx="385511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10BC282-94ED-4869-94A8-0DAFAE96C92C}">
      <dsp:nvSpPr>
        <dsp:cNvPr id="0" name=""/>
        <dsp:cNvSpPr/>
      </dsp:nvSpPr>
      <dsp:spPr>
        <a:xfrm>
          <a:off x="0" y="507565"/>
          <a:ext cx="481888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317805A-384C-42FA-8BBA-28790FAE86C4}">
      <dsp:nvSpPr>
        <dsp:cNvPr id="0" name=""/>
        <dsp:cNvSpPr/>
      </dsp:nvSpPr>
      <dsp:spPr>
        <a:xfrm>
          <a:off x="0" y="507565"/>
          <a:ext cx="963777" cy="50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b="1"/>
          </a:pPr>
          <a:r>
            <a:rPr lang="en-US" sz="1200" b="1" i="0" kern="1200"/>
            <a:t>Search Spaces:</a:t>
          </a:r>
          <a:endParaRPr lang="en-US" sz="1200" kern="1200"/>
        </a:p>
      </dsp:txBody>
      <dsp:txXfrm>
        <a:off x="0" y="507565"/>
        <a:ext cx="963777" cy="507131"/>
      </dsp:txXfrm>
    </dsp:sp>
    <dsp:sp modelId="{F3ADF335-E790-4327-B715-5405A5D9502E}">
      <dsp:nvSpPr>
        <dsp:cNvPr id="0" name=""/>
        <dsp:cNvSpPr/>
      </dsp:nvSpPr>
      <dsp:spPr>
        <a:xfrm>
          <a:off x="1036060" y="530594"/>
          <a:ext cx="3782827" cy="46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a:t>Uses discrete space for stone selection and continuous space for placement optimization.</a:t>
          </a:r>
          <a:endParaRPr lang="en-US" sz="1200" kern="1200"/>
        </a:p>
      </dsp:txBody>
      <dsp:txXfrm>
        <a:off x="1036060" y="530594"/>
        <a:ext cx="3782827" cy="460578"/>
      </dsp:txXfrm>
    </dsp:sp>
    <dsp:sp modelId="{65D851B4-52AE-4E26-A69F-45C199BEE7EC}">
      <dsp:nvSpPr>
        <dsp:cNvPr id="0" name=""/>
        <dsp:cNvSpPr/>
      </dsp:nvSpPr>
      <dsp:spPr>
        <a:xfrm>
          <a:off x="963777" y="991172"/>
          <a:ext cx="385511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2FC6F279-1764-4B92-8D82-604348BE72E5}">
      <dsp:nvSpPr>
        <dsp:cNvPr id="0" name=""/>
        <dsp:cNvSpPr/>
      </dsp:nvSpPr>
      <dsp:spPr>
        <a:xfrm>
          <a:off x="0" y="1014696"/>
          <a:ext cx="4818888"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3592D06-A47C-4820-BB63-C73BF237CB79}">
      <dsp:nvSpPr>
        <dsp:cNvPr id="0" name=""/>
        <dsp:cNvSpPr/>
      </dsp:nvSpPr>
      <dsp:spPr>
        <a:xfrm>
          <a:off x="0" y="1014696"/>
          <a:ext cx="963777" cy="50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b="1"/>
          </a:pPr>
          <a:r>
            <a:rPr lang="en-US" sz="1200" b="1" i="0" kern="1200"/>
            <a:t>Stability Check:</a:t>
          </a:r>
          <a:endParaRPr lang="en-US" sz="1200" kern="1200"/>
        </a:p>
      </dsp:txBody>
      <dsp:txXfrm>
        <a:off x="0" y="1014696"/>
        <a:ext cx="963777" cy="507131"/>
      </dsp:txXfrm>
    </dsp:sp>
    <dsp:sp modelId="{82C58FC9-01F0-4665-847B-F8CE1B8539C5}">
      <dsp:nvSpPr>
        <dsp:cNvPr id="0" name=""/>
        <dsp:cNvSpPr/>
      </dsp:nvSpPr>
      <dsp:spPr>
        <a:xfrm>
          <a:off x="1036060" y="1037725"/>
          <a:ext cx="3782827" cy="46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a:t>Employs dynamic simulation to test each stone's stability.</a:t>
          </a:r>
          <a:endParaRPr lang="en-US" sz="1200" kern="1200"/>
        </a:p>
      </dsp:txBody>
      <dsp:txXfrm>
        <a:off x="1036060" y="1037725"/>
        <a:ext cx="3782827" cy="460578"/>
      </dsp:txXfrm>
    </dsp:sp>
    <dsp:sp modelId="{751FCDF9-BB31-4807-AF99-64510F8331F8}">
      <dsp:nvSpPr>
        <dsp:cNvPr id="0" name=""/>
        <dsp:cNvSpPr/>
      </dsp:nvSpPr>
      <dsp:spPr>
        <a:xfrm>
          <a:off x="963777" y="1498304"/>
          <a:ext cx="385511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C5315114-B944-4B00-A517-6D3DD1073485}">
      <dsp:nvSpPr>
        <dsp:cNvPr id="0" name=""/>
        <dsp:cNvSpPr/>
      </dsp:nvSpPr>
      <dsp:spPr>
        <a:xfrm>
          <a:off x="0" y="1521828"/>
          <a:ext cx="481888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18CB4C-6B1E-4B1A-B45E-4114AA325E78}">
      <dsp:nvSpPr>
        <dsp:cNvPr id="0" name=""/>
        <dsp:cNvSpPr/>
      </dsp:nvSpPr>
      <dsp:spPr>
        <a:xfrm>
          <a:off x="0" y="1521828"/>
          <a:ext cx="963777" cy="50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b="1"/>
          </a:pPr>
          <a:r>
            <a:rPr lang="en-US" sz="1200" b="1" i="0" kern="1200"/>
            <a:t>Placement Scoring:</a:t>
          </a:r>
          <a:endParaRPr lang="en-US" sz="1200" kern="1200"/>
        </a:p>
      </dsp:txBody>
      <dsp:txXfrm>
        <a:off x="0" y="1521828"/>
        <a:ext cx="963777" cy="507131"/>
      </dsp:txXfrm>
    </dsp:sp>
    <dsp:sp modelId="{36C1D20C-F704-4799-A295-C407208D472A}">
      <dsp:nvSpPr>
        <dsp:cNvPr id="0" name=""/>
        <dsp:cNvSpPr/>
      </dsp:nvSpPr>
      <dsp:spPr>
        <a:xfrm>
          <a:off x="1036060" y="1544857"/>
          <a:ext cx="3782827" cy="46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a:t>Assigns scores based on support, stability, and energy efficiency.</a:t>
          </a:r>
          <a:endParaRPr lang="en-US" sz="1200" kern="1200"/>
        </a:p>
      </dsp:txBody>
      <dsp:txXfrm>
        <a:off x="1036060" y="1544857"/>
        <a:ext cx="3782827" cy="460578"/>
      </dsp:txXfrm>
    </dsp:sp>
    <dsp:sp modelId="{11336AC9-247A-4019-BF8E-CB2F688D0AD6}">
      <dsp:nvSpPr>
        <dsp:cNvPr id="0" name=""/>
        <dsp:cNvSpPr/>
      </dsp:nvSpPr>
      <dsp:spPr>
        <a:xfrm>
          <a:off x="963777" y="2005436"/>
          <a:ext cx="385511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6A79B86-ECAD-4EF2-A0B9-C9AC4E12002E}">
      <dsp:nvSpPr>
        <dsp:cNvPr id="0" name=""/>
        <dsp:cNvSpPr/>
      </dsp:nvSpPr>
      <dsp:spPr>
        <a:xfrm>
          <a:off x="0" y="2028960"/>
          <a:ext cx="4818888"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1364AD-D9BF-45AE-BC83-EAE9C5AD9FA8}">
      <dsp:nvSpPr>
        <dsp:cNvPr id="0" name=""/>
        <dsp:cNvSpPr/>
      </dsp:nvSpPr>
      <dsp:spPr>
        <a:xfrm>
          <a:off x="0" y="2028960"/>
          <a:ext cx="963777" cy="50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b="1"/>
          </a:pPr>
          <a:r>
            <a:rPr lang="en-US" sz="1200" b="1" i="0" kern="1200"/>
            <a:t>Adaptability:</a:t>
          </a:r>
          <a:endParaRPr lang="en-US" sz="1200" kern="1200"/>
        </a:p>
      </dsp:txBody>
      <dsp:txXfrm>
        <a:off x="0" y="2028960"/>
        <a:ext cx="963777" cy="507131"/>
      </dsp:txXfrm>
    </dsp:sp>
    <dsp:sp modelId="{3F918FB0-76EA-4FD1-AAE2-F4C1C7A05B72}">
      <dsp:nvSpPr>
        <dsp:cNvPr id="0" name=""/>
        <dsp:cNvSpPr/>
      </dsp:nvSpPr>
      <dsp:spPr>
        <a:xfrm>
          <a:off x="1036060" y="2051989"/>
          <a:ext cx="3782827" cy="46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a:t>Adjusts initial guesses to find the best placement solution.</a:t>
          </a:r>
          <a:endParaRPr lang="en-US" sz="1200" kern="1200"/>
        </a:p>
      </dsp:txBody>
      <dsp:txXfrm>
        <a:off x="1036060" y="2051989"/>
        <a:ext cx="3782827" cy="460578"/>
      </dsp:txXfrm>
    </dsp:sp>
    <dsp:sp modelId="{F972876E-47D2-4B4C-A0DF-E590FC460741}">
      <dsp:nvSpPr>
        <dsp:cNvPr id="0" name=""/>
        <dsp:cNvSpPr/>
      </dsp:nvSpPr>
      <dsp:spPr>
        <a:xfrm>
          <a:off x="963777" y="2512567"/>
          <a:ext cx="385511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4DB4E7D2-9C07-4466-BE42-1754F2431164}">
      <dsp:nvSpPr>
        <dsp:cNvPr id="0" name=""/>
        <dsp:cNvSpPr/>
      </dsp:nvSpPr>
      <dsp:spPr>
        <a:xfrm>
          <a:off x="0" y="2536092"/>
          <a:ext cx="481888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99EEFDC-7E9E-499C-8534-5A91F51ED0C3}">
      <dsp:nvSpPr>
        <dsp:cNvPr id="0" name=""/>
        <dsp:cNvSpPr/>
      </dsp:nvSpPr>
      <dsp:spPr>
        <a:xfrm>
          <a:off x="0" y="2536092"/>
          <a:ext cx="963777" cy="50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b="1"/>
          </a:pPr>
          <a:r>
            <a:rPr lang="en-US" sz="1200" b="1" i="0" kern="1200"/>
            <a:t>Selection Method:</a:t>
          </a:r>
          <a:endParaRPr lang="en-US" sz="1200" kern="1200"/>
        </a:p>
      </dsp:txBody>
      <dsp:txXfrm>
        <a:off x="0" y="2536092"/>
        <a:ext cx="963777" cy="507131"/>
      </dsp:txXfrm>
    </dsp:sp>
    <dsp:sp modelId="{56A9A7A2-C800-498C-B560-8E22DE210012}">
      <dsp:nvSpPr>
        <dsp:cNvPr id="0" name=""/>
        <dsp:cNvSpPr/>
      </dsp:nvSpPr>
      <dsp:spPr>
        <a:xfrm>
          <a:off x="1036060" y="2559121"/>
          <a:ext cx="3782827" cy="46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a:t>Initiates with random orientations to manage complexity.</a:t>
          </a:r>
          <a:endParaRPr lang="en-US" sz="1200" kern="1200"/>
        </a:p>
      </dsp:txBody>
      <dsp:txXfrm>
        <a:off x="1036060" y="2559121"/>
        <a:ext cx="3782827" cy="460578"/>
      </dsp:txXfrm>
    </dsp:sp>
    <dsp:sp modelId="{91C04E41-352B-4494-8614-044EB9E8DC8F}">
      <dsp:nvSpPr>
        <dsp:cNvPr id="0" name=""/>
        <dsp:cNvSpPr/>
      </dsp:nvSpPr>
      <dsp:spPr>
        <a:xfrm>
          <a:off x="963777" y="3019699"/>
          <a:ext cx="385511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B2CE2C4-159A-46B1-A7D1-CDC6C4A3D868}">
      <dsp:nvSpPr>
        <dsp:cNvPr id="0" name=""/>
        <dsp:cNvSpPr/>
      </dsp:nvSpPr>
      <dsp:spPr>
        <a:xfrm>
          <a:off x="0" y="3043223"/>
          <a:ext cx="481888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C26D4A2-1F62-4814-97BF-47D9101577E1}">
      <dsp:nvSpPr>
        <dsp:cNvPr id="0" name=""/>
        <dsp:cNvSpPr/>
      </dsp:nvSpPr>
      <dsp:spPr>
        <a:xfrm>
          <a:off x="0" y="3043223"/>
          <a:ext cx="963777" cy="50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b="1"/>
          </a:pPr>
          <a:r>
            <a:rPr lang="en-US" sz="1200" b="1" i="0" kern="1200"/>
            <a:t>Final Selection:</a:t>
          </a:r>
          <a:endParaRPr lang="en-US" sz="1200" kern="1200"/>
        </a:p>
      </dsp:txBody>
      <dsp:txXfrm>
        <a:off x="0" y="3043223"/>
        <a:ext cx="963777" cy="507131"/>
      </dsp:txXfrm>
    </dsp:sp>
    <dsp:sp modelId="{5944D9B8-1125-4565-A5B4-6C2D1AE6A5A7}">
      <dsp:nvSpPr>
        <dsp:cNvPr id="0" name=""/>
        <dsp:cNvSpPr/>
      </dsp:nvSpPr>
      <dsp:spPr>
        <a:xfrm>
          <a:off x="1036060" y="3066252"/>
          <a:ext cx="3782827" cy="46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a:t>Chooses the best stone and position for stability and efficiency.</a:t>
          </a:r>
          <a:endParaRPr lang="en-US" sz="1200" kern="1200"/>
        </a:p>
      </dsp:txBody>
      <dsp:txXfrm>
        <a:off x="1036060" y="3066252"/>
        <a:ext cx="3782827" cy="460578"/>
      </dsp:txXfrm>
    </dsp:sp>
    <dsp:sp modelId="{247F4C8B-016B-45BB-93B9-7979B7E7DFC3}">
      <dsp:nvSpPr>
        <dsp:cNvPr id="0" name=""/>
        <dsp:cNvSpPr/>
      </dsp:nvSpPr>
      <dsp:spPr>
        <a:xfrm>
          <a:off x="963777" y="3526831"/>
          <a:ext cx="385511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5A21D-2562-4686-A143-3E0888610CC2}">
      <dsp:nvSpPr>
        <dsp:cNvPr id="0" name=""/>
        <dsp:cNvSpPr/>
      </dsp:nvSpPr>
      <dsp:spPr>
        <a:xfrm>
          <a:off x="0" y="0"/>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1EB45F-3553-4363-8D74-AC1BE7D1178A}">
      <dsp:nvSpPr>
        <dsp:cNvPr id="0" name=""/>
        <dsp:cNvSpPr/>
      </dsp:nvSpPr>
      <dsp:spPr>
        <a:xfrm>
          <a:off x="0" y="0"/>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dirty="0"/>
            <a:t>Stability Verification:</a:t>
          </a:r>
          <a:br>
            <a:rPr lang="en-US" sz="1200" b="0" i="0" kern="1200" baseline="0" dirty="0"/>
          </a:br>
          <a:r>
            <a:rPr lang="en-US" sz="1200" b="0" i="0" kern="1200" baseline="0" dirty="0"/>
            <a:t>Check if the object's center of mass aligns within its support area for stability.</a:t>
          </a:r>
          <a:endParaRPr lang="en-US" sz="1200" kern="1200" dirty="0"/>
        </a:p>
      </dsp:txBody>
      <dsp:txXfrm>
        <a:off x="0" y="0"/>
        <a:ext cx="6755626" cy="435482"/>
      </dsp:txXfrm>
    </dsp:sp>
    <dsp:sp modelId="{B196BD50-E904-4C2E-9E5A-05F5D942D98E}">
      <dsp:nvSpPr>
        <dsp:cNvPr id="0" name=""/>
        <dsp:cNvSpPr/>
      </dsp:nvSpPr>
      <dsp:spPr>
        <a:xfrm>
          <a:off x="0" y="435483"/>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FDCE87E-51DC-4024-9D35-5030F0C1C542}">
      <dsp:nvSpPr>
        <dsp:cNvPr id="0" name=""/>
        <dsp:cNvSpPr/>
      </dsp:nvSpPr>
      <dsp:spPr>
        <a:xfrm>
          <a:off x="0" y="435482"/>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dirty="0"/>
            <a:t>Support Polygon Role:</a:t>
          </a:r>
          <a:br>
            <a:rPr lang="en-US" sz="1200" b="0" i="0" kern="1200" baseline="0" dirty="0"/>
          </a:br>
          <a:r>
            <a:rPr lang="en-US" sz="1200" b="0" i="0" kern="1200" baseline="0" dirty="0"/>
            <a:t>Use the object's base or contact points to define its stability zone.</a:t>
          </a:r>
          <a:endParaRPr lang="en-US" sz="1200" kern="1200" dirty="0"/>
        </a:p>
      </dsp:txBody>
      <dsp:txXfrm>
        <a:off x="0" y="435482"/>
        <a:ext cx="6755626" cy="435482"/>
      </dsp:txXfrm>
    </dsp:sp>
    <dsp:sp modelId="{1F8DD49D-3533-46DE-AB4C-524365F280DF}">
      <dsp:nvSpPr>
        <dsp:cNvPr id="0" name=""/>
        <dsp:cNvSpPr/>
      </dsp:nvSpPr>
      <dsp:spPr>
        <a:xfrm>
          <a:off x="0" y="870966"/>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43C4624-8D52-4E28-96F3-37EA6EF8B839}">
      <dsp:nvSpPr>
        <dsp:cNvPr id="0" name=""/>
        <dsp:cNvSpPr/>
      </dsp:nvSpPr>
      <dsp:spPr>
        <a:xfrm>
          <a:off x="0" y="870965"/>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dirty="0"/>
            <a:t>Initial Pose Setting:</a:t>
          </a:r>
          <a:br>
            <a:rPr lang="en-US" sz="1200" b="0" i="0" kern="1200" baseline="0" dirty="0"/>
          </a:br>
          <a:r>
            <a:rPr lang="en-US" sz="1200" b="0" i="0" kern="1200" baseline="0" dirty="0"/>
            <a:t>Begin with a predetermined pose and apply a force to test physical reactions.</a:t>
          </a:r>
          <a:endParaRPr lang="en-US" sz="1200" kern="1200" dirty="0"/>
        </a:p>
      </dsp:txBody>
      <dsp:txXfrm>
        <a:off x="0" y="870965"/>
        <a:ext cx="6755626" cy="435482"/>
      </dsp:txXfrm>
    </dsp:sp>
    <dsp:sp modelId="{C1F3F279-0F81-4079-941D-0DE498C5E274}">
      <dsp:nvSpPr>
        <dsp:cNvPr id="0" name=""/>
        <dsp:cNvSpPr/>
      </dsp:nvSpPr>
      <dsp:spPr>
        <a:xfrm>
          <a:off x="0" y="1306448"/>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B07F65C-CE58-44A1-ADD6-A022595B5A54}">
      <dsp:nvSpPr>
        <dsp:cNvPr id="0" name=""/>
        <dsp:cNvSpPr/>
      </dsp:nvSpPr>
      <dsp:spPr>
        <a:xfrm>
          <a:off x="0" y="1306448"/>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dirty="0"/>
            <a:t>Simulation for Stability:</a:t>
          </a:r>
          <a:br>
            <a:rPr lang="en-US" sz="1200" b="0" i="0" kern="1200" baseline="0" dirty="0"/>
          </a:br>
          <a:r>
            <a:rPr lang="en-US" sz="1200" b="0" i="0" kern="1200" baseline="0" dirty="0"/>
            <a:t>Conduct a simulation to ensure the center of mass remains within the stability zone.</a:t>
          </a:r>
          <a:endParaRPr lang="en-US" sz="1200" kern="1200" dirty="0"/>
        </a:p>
      </dsp:txBody>
      <dsp:txXfrm>
        <a:off x="0" y="1306448"/>
        <a:ext cx="6755626" cy="435482"/>
      </dsp:txXfrm>
    </dsp:sp>
    <dsp:sp modelId="{B9EBA35B-19C1-4400-9853-3E0705FA649E}">
      <dsp:nvSpPr>
        <dsp:cNvPr id="0" name=""/>
        <dsp:cNvSpPr/>
      </dsp:nvSpPr>
      <dsp:spPr>
        <a:xfrm>
          <a:off x="0" y="1741932"/>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EFCB07E-DA54-43C2-ACF5-E1602D6CDF6F}">
      <dsp:nvSpPr>
        <dsp:cNvPr id="0" name=""/>
        <dsp:cNvSpPr/>
      </dsp:nvSpPr>
      <dsp:spPr>
        <a:xfrm>
          <a:off x="0" y="1741931"/>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Minimum Contact Points:</a:t>
          </a:r>
          <a:br>
            <a:rPr lang="en-US" sz="1200" b="0" i="0" kern="1200" baseline="0"/>
          </a:br>
          <a:r>
            <a:rPr lang="en-US" sz="1200" b="0" i="0" kern="1200" baseline="0"/>
            <a:t>Require at least three points of contact for a stable foundation.</a:t>
          </a:r>
          <a:endParaRPr lang="en-US" sz="1200" kern="1200"/>
        </a:p>
      </dsp:txBody>
      <dsp:txXfrm>
        <a:off x="0" y="1741931"/>
        <a:ext cx="6755626" cy="435482"/>
      </dsp:txXfrm>
    </dsp:sp>
    <dsp:sp modelId="{1A351124-A4CF-4F20-8A50-A8F9E5106FCD}">
      <dsp:nvSpPr>
        <dsp:cNvPr id="0" name=""/>
        <dsp:cNvSpPr/>
      </dsp:nvSpPr>
      <dsp:spPr>
        <a:xfrm>
          <a:off x="0" y="2177414"/>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2401296-76C5-449E-8A92-7277785735C8}">
      <dsp:nvSpPr>
        <dsp:cNvPr id="0" name=""/>
        <dsp:cNvSpPr/>
      </dsp:nvSpPr>
      <dsp:spPr>
        <a:xfrm>
          <a:off x="0" y="2177414"/>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Kinetic Energy Limitation:</a:t>
          </a:r>
          <a:br>
            <a:rPr lang="en-US" sz="1200" b="0" i="0" kern="1200" baseline="0"/>
          </a:br>
          <a:r>
            <a:rPr lang="en-US" sz="1200" b="0" i="0" kern="1200" baseline="0"/>
            <a:t>Assess kinetic energy to prevent destabilizing the structure.</a:t>
          </a:r>
          <a:endParaRPr lang="en-US" sz="1200" kern="1200"/>
        </a:p>
      </dsp:txBody>
      <dsp:txXfrm>
        <a:off x="0" y="2177414"/>
        <a:ext cx="6755626" cy="435482"/>
      </dsp:txXfrm>
    </dsp:sp>
    <dsp:sp modelId="{5A50E2C1-F4B4-48AC-8363-83BD8C8D72B0}">
      <dsp:nvSpPr>
        <dsp:cNvPr id="0" name=""/>
        <dsp:cNvSpPr/>
      </dsp:nvSpPr>
      <dsp:spPr>
        <a:xfrm>
          <a:off x="0" y="2612897"/>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BC82BF-6B26-41D9-A18C-DF1BBB36324E}">
      <dsp:nvSpPr>
        <dsp:cNvPr id="0" name=""/>
        <dsp:cNvSpPr/>
      </dsp:nvSpPr>
      <dsp:spPr>
        <a:xfrm>
          <a:off x="0" y="2612897"/>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Valid Pose Criteria:</a:t>
          </a:r>
          <a:br>
            <a:rPr lang="en-US" sz="1200" b="0" i="0" kern="1200" baseline="0"/>
          </a:br>
          <a:r>
            <a:rPr lang="en-US" sz="1200" b="0" i="0" kern="1200" baseline="0"/>
            <a:t>Validate poses that minimize energy, ensure center mass alignment, and maintain contact requirements.</a:t>
          </a:r>
          <a:endParaRPr lang="en-US" sz="1200" kern="1200"/>
        </a:p>
      </dsp:txBody>
      <dsp:txXfrm>
        <a:off x="0" y="2612897"/>
        <a:ext cx="6755626" cy="435482"/>
      </dsp:txXfrm>
    </dsp:sp>
    <dsp:sp modelId="{BE39033C-22BE-4837-AF0D-6F30CD9CB512}">
      <dsp:nvSpPr>
        <dsp:cNvPr id="0" name=""/>
        <dsp:cNvSpPr/>
      </dsp:nvSpPr>
      <dsp:spPr>
        <a:xfrm>
          <a:off x="0" y="3048380"/>
          <a:ext cx="67556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42CA545-3DCE-4B4A-B577-913B104DBDA6}">
      <dsp:nvSpPr>
        <dsp:cNvPr id="0" name=""/>
        <dsp:cNvSpPr/>
      </dsp:nvSpPr>
      <dsp:spPr>
        <a:xfrm>
          <a:off x="0" y="3048380"/>
          <a:ext cx="6755626" cy="435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Pose Selection Efficiency:</a:t>
          </a:r>
          <a:br>
            <a:rPr lang="en-US" sz="1200" b="0" i="0" kern="1200" baseline="0"/>
          </a:br>
          <a:r>
            <a:rPr lang="en-US" sz="1200" b="0" i="0" kern="1200" baseline="0"/>
            <a:t>Filter for poses that guarantee stability and structural integrity with minimal adjustment.</a:t>
          </a:r>
          <a:endParaRPr lang="en-US" sz="1200" kern="1200"/>
        </a:p>
      </dsp:txBody>
      <dsp:txXfrm>
        <a:off x="0" y="3048380"/>
        <a:ext cx="6755626" cy="4354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E680-BFE6-9327-590B-B69BC3FAF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D8A30-4A50-B2DA-E179-0ABA465EA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EAB55-E435-9DCA-88F5-CDDE6394119F}"/>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5" name="Footer Placeholder 4">
            <a:extLst>
              <a:ext uri="{FF2B5EF4-FFF2-40B4-BE49-F238E27FC236}">
                <a16:creationId xmlns:a16="http://schemas.microsoft.com/office/drawing/2014/main" id="{82786FD7-67E2-FDE2-B68C-6668297FE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7ED7C-6474-BF4F-28FF-6420C11991E7}"/>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52837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EF3A-CC66-294D-90B9-78E5406813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C270C8-41C0-2078-F338-18B1D6A10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F3584-D0B2-5558-5385-4B4D5D502F04}"/>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5" name="Footer Placeholder 4">
            <a:extLst>
              <a:ext uri="{FF2B5EF4-FFF2-40B4-BE49-F238E27FC236}">
                <a16:creationId xmlns:a16="http://schemas.microsoft.com/office/drawing/2014/main" id="{06902E41-81A7-4C59-AB6E-D5D32169C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745D3-F9C3-2B51-003A-5D63DCFAF956}"/>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390838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18EF4-D54F-F02E-3A5C-59A8B4BCE0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B2F851-B0A6-B32E-3EA5-8F455EE9BC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2FF8F-E25F-44CF-5F7C-D4CC0F80F3E5}"/>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5" name="Footer Placeholder 4">
            <a:extLst>
              <a:ext uri="{FF2B5EF4-FFF2-40B4-BE49-F238E27FC236}">
                <a16:creationId xmlns:a16="http://schemas.microsoft.com/office/drawing/2014/main" id="{55110C6E-1EA4-1470-E40A-F1C4E677A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190C6-42E0-E7D6-2FEB-096249A39C24}"/>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375288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017C-B1F5-73EB-D1B3-0C4007879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2B803-7993-7401-14EC-98DA922EC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2E3F5-6DA3-0A63-4DA1-F5FCA437948B}"/>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5" name="Footer Placeholder 4">
            <a:extLst>
              <a:ext uri="{FF2B5EF4-FFF2-40B4-BE49-F238E27FC236}">
                <a16:creationId xmlns:a16="http://schemas.microsoft.com/office/drawing/2014/main" id="{D4B669A1-29C0-D402-E5AE-CDE84105E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C3DD3-7F11-F1BB-129A-36A657CF72D3}"/>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314862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4D07-A652-AAEA-EC46-DF08CAC89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AFE49-0FED-D7FB-3316-27B6DE9DB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1908F-80B8-C01D-56D1-07E7C30BDB27}"/>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5" name="Footer Placeholder 4">
            <a:extLst>
              <a:ext uri="{FF2B5EF4-FFF2-40B4-BE49-F238E27FC236}">
                <a16:creationId xmlns:a16="http://schemas.microsoft.com/office/drawing/2014/main" id="{BB55DFA2-FBBD-AB12-3F8E-4809AEA7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1DAD1-DF08-3531-B811-EBCAFBFE3C65}"/>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57702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8252-7E9C-B7D6-AFB7-4DDC991A6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E8C59-CC38-3D3B-B29B-6DE01CD418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7878AF-5432-1A66-3F1E-7AAE728BE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E2F71-D930-34FB-8D93-9B43737362D5}"/>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6" name="Footer Placeholder 5">
            <a:extLst>
              <a:ext uri="{FF2B5EF4-FFF2-40B4-BE49-F238E27FC236}">
                <a16:creationId xmlns:a16="http://schemas.microsoft.com/office/drawing/2014/main" id="{7F4CBD67-49F2-7DEB-EC0F-58096806A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77220-8A59-08D8-B80F-D8D54195DA50}"/>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243869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7B50-E367-FD1C-E684-4868BB9C79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AABCA-E8FF-2A91-4668-A321E8B7CA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79F4F-32FF-E76D-435C-82DEE8A335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59E110-FF30-04C2-7D89-E2F2418AD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BE3CBC-3C0C-C23C-D918-C8912A086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DA437E-25F1-8D41-093B-402A1E2F3A4E}"/>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8" name="Footer Placeholder 7">
            <a:extLst>
              <a:ext uri="{FF2B5EF4-FFF2-40B4-BE49-F238E27FC236}">
                <a16:creationId xmlns:a16="http://schemas.microsoft.com/office/drawing/2014/main" id="{79602CEC-D618-1F61-AD71-A5955B8B0D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CFD5E-2680-AB52-D2DF-872AA91AE600}"/>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217285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4597-3B37-56F8-C765-094578D54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DE5B8-3B37-E3D4-42D9-8FFDAD04F2D8}"/>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4" name="Footer Placeholder 3">
            <a:extLst>
              <a:ext uri="{FF2B5EF4-FFF2-40B4-BE49-F238E27FC236}">
                <a16:creationId xmlns:a16="http://schemas.microsoft.com/office/drawing/2014/main" id="{A9B00076-82A1-79F6-609D-6DDC993AA1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D46E2-32A6-13A8-70FF-BC813600F344}"/>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410123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67319-96A7-9AEB-2188-A52456C49486}"/>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3" name="Footer Placeholder 2">
            <a:extLst>
              <a:ext uri="{FF2B5EF4-FFF2-40B4-BE49-F238E27FC236}">
                <a16:creationId xmlns:a16="http://schemas.microsoft.com/office/drawing/2014/main" id="{054EA67B-5E83-16EE-C19C-E7ABB0B53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A96C0C-E622-94AD-222D-AEB612DEDD32}"/>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258159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F02E-A562-8BA8-A922-5B6C77215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A60BE-FA61-8427-CCCB-6614F19E8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B290B2-89E0-9E7B-C264-4C72120BE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949C7-6D00-B904-181B-8D7766479505}"/>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6" name="Footer Placeholder 5">
            <a:extLst>
              <a:ext uri="{FF2B5EF4-FFF2-40B4-BE49-F238E27FC236}">
                <a16:creationId xmlns:a16="http://schemas.microsoft.com/office/drawing/2014/main" id="{FD63CF6B-EDE2-6F9D-79AE-DF56F1151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A2E17-21BB-BF9B-E0D7-FE9DA564F407}"/>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383081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2C71-A0CA-2CB7-4081-C5AB5E05E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164639-45A0-97B3-1789-DD3774915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E4082-D112-99C6-B30B-854CBFE11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471FB-F5CF-C86B-DC86-EC122D9E4E3B}"/>
              </a:ext>
            </a:extLst>
          </p:cNvPr>
          <p:cNvSpPr>
            <a:spLocks noGrp="1"/>
          </p:cNvSpPr>
          <p:nvPr>
            <p:ph type="dt" sz="half" idx="10"/>
          </p:nvPr>
        </p:nvSpPr>
        <p:spPr/>
        <p:txBody>
          <a:bodyPr/>
          <a:lstStyle/>
          <a:p>
            <a:fld id="{9EC67A29-8B31-4253-8B5D-F16D58587B80}" type="datetimeFigureOut">
              <a:rPr lang="en-US" smtClean="0"/>
              <a:t>2/25/2024</a:t>
            </a:fld>
            <a:endParaRPr lang="en-US"/>
          </a:p>
        </p:txBody>
      </p:sp>
      <p:sp>
        <p:nvSpPr>
          <p:cNvPr id="6" name="Footer Placeholder 5">
            <a:extLst>
              <a:ext uri="{FF2B5EF4-FFF2-40B4-BE49-F238E27FC236}">
                <a16:creationId xmlns:a16="http://schemas.microsoft.com/office/drawing/2014/main" id="{B2C3EF49-8353-145F-532F-10A6FCE95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FEBBE-D794-73E8-84E2-361B2BCD85C3}"/>
              </a:ext>
            </a:extLst>
          </p:cNvPr>
          <p:cNvSpPr>
            <a:spLocks noGrp="1"/>
          </p:cNvSpPr>
          <p:nvPr>
            <p:ph type="sldNum" sz="quarter" idx="12"/>
          </p:nvPr>
        </p:nvSpPr>
        <p:spPr/>
        <p:txBody>
          <a:bodyPr/>
          <a:lstStyle/>
          <a:p>
            <a:fld id="{88F630AF-1FE9-4D9D-BDB4-A9FBC3BEDB20}" type="slidenum">
              <a:rPr lang="en-US" smtClean="0"/>
              <a:t>‹#›</a:t>
            </a:fld>
            <a:endParaRPr lang="en-US"/>
          </a:p>
        </p:txBody>
      </p:sp>
    </p:spTree>
    <p:extLst>
      <p:ext uri="{BB962C8B-B14F-4D97-AF65-F5344CB8AC3E}">
        <p14:creationId xmlns:p14="http://schemas.microsoft.com/office/powerpoint/2010/main" val="338629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B6F2F6-1057-57B4-B23E-38A3E150B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CEFA92-02FF-88CB-CD8E-B448AA1A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D4B39-A116-6A0B-0A96-59D5D54F0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67A29-8B31-4253-8B5D-F16D58587B80}" type="datetimeFigureOut">
              <a:rPr lang="en-US" smtClean="0"/>
              <a:t>2/25/2024</a:t>
            </a:fld>
            <a:endParaRPr lang="en-US"/>
          </a:p>
        </p:txBody>
      </p:sp>
      <p:sp>
        <p:nvSpPr>
          <p:cNvPr id="5" name="Footer Placeholder 4">
            <a:extLst>
              <a:ext uri="{FF2B5EF4-FFF2-40B4-BE49-F238E27FC236}">
                <a16:creationId xmlns:a16="http://schemas.microsoft.com/office/drawing/2014/main" id="{F3305E5C-D544-4D0D-9F8F-AA52F0DDF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8290FB-AE25-9F2D-1028-B3F3BB9649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630AF-1FE9-4D9D-BDB4-A9FBC3BEDB20}" type="slidenum">
              <a:rPr lang="en-US" smtClean="0"/>
              <a:t>‹#›</a:t>
            </a:fld>
            <a:endParaRPr lang="en-US"/>
          </a:p>
        </p:txBody>
      </p:sp>
    </p:spTree>
    <p:extLst>
      <p:ext uri="{BB962C8B-B14F-4D97-AF65-F5344CB8AC3E}">
        <p14:creationId xmlns:p14="http://schemas.microsoft.com/office/powerpoint/2010/main" val="2074211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C78ECD-78FC-C069-1C2B-7EE28FDCA037}"/>
              </a:ext>
            </a:extLst>
          </p:cNvPr>
          <p:cNvSpPr>
            <a:spLocks noGrp="1"/>
          </p:cNvSpPr>
          <p:nvPr>
            <p:ph type="ctrTitle"/>
          </p:nvPr>
        </p:nvSpPr>
        <p:spPr>
          <a:xfrm>
            <a:off x="5354955" y="552182"/>
            <a:ext cx="5998840" cy="3343135"/>
          </a:xfrm>
          <a:noFill/>
        </p:spPr>
        <p:txBody>
          <a:bodyPr>
            <a:normAutofit/>
          </a:bodyPr>
          <a:lstStyle/>
          <a:p>
            <a:pPr algn="l"/>
            <a:r>
              <a:rPr lang="en-US" sz="4400" b="0" i="0">
                <a:effectLst/>
                <a:latin typeface="Söhne"/>
              </a:rPr>
              <a:t>Autonomous Robotic Stone Stacking with Online Next Best Object Target Pose Planning</a:t>
            </a:r>
            <a:br>
              <a:rPr lang="en-US" sz="4400" b="0" i="0">
                <a:effectLst/>
                <a:latin typeface="Söhne"/>
              </a:rPr>
            </a:br>
            <a:endParaRPr lang="en-US" sz="4400"/>
          </a:p>
        </p:txBody>
      </p:sp>
      <p:sp>
        <p:nvSpPr>
          <p:cNvPr id="3" name="Subtitle 2">
            <a:extLst>
              <a:ext uri="{FF2B5EF4-FFF2-40B4-BE49-F238E27FC236}">
                <a16:creationId xmlns:a16="http://schemas.microsoft.com/office/drawing/2014/main" id="{AB4C9B18-D90A-C1E1-C447-F37064F4DFF6}"/>
              </a:ext>
            </a:extLst>
          </p:cNvPr>
          <p:cNvSpPr>
            <a:spLocks noGrp="1"/>
          </p:cNvSpPr>
          <p:nvPr>
            <p:ph type="subTitle" idx="1"/>
          </p:nvPr>
        </p:nvSpPr>
        <p:spPr>
          <a:xfrm>
            <a:off x="5354955" y="4067032"/>
            <a:ext cx="5998840" cy="2067068"/>
          </a:xfrm>
          <a:noFill/>
        </p:spPr>
        <p:txBody>
          <a:bodyPr>
            <a:normAutofit/>
          </a:bodyPr>
          <a:lstStyle/>
          <a:p>
            <a:pPr algn="l"/>
            <a:r>
              <a:rPr lang="en-US" b="1" i="0" dirty="0">
                <a:effectLst/>
                <a:latin typeface="Söhne"/>
              </a:rPr>
              <a:t>Slide 1: Title Slide</a:t>
            </a:r>
          </a:p>
          <a:p>
            <a:pPr algn="l">
              <a:buFont typeface="Arial" panose="020B0604020202020204" pitchFamily="34" charset="0"/>
              <a:buChar char="•"/>
            </a:pPr>
            <a:r>
              <a:rPr lang="en-US" b="1" i="0" dirty="0">
                <a:effectLst/>
                <a:latin typeface="Söhne"/>
              </a:rPr>
              <a:t>Title:</a:t>
            </a:r>
            <a:r>
              <a:rPr lang="en-US" b="0" i="0" dirty="0">
                <a:effectLst/>
                <a:latin typeface="Söhne"/>
              </a:rPr>
              <a:t> </a:t>
            </a:r>
            <a:r>
              <a:rPr lang="en-US" b="1" i="0" dirty="0">
                <a:effectLst/>
                <a:latin typeface="Söhne"/>
              </a:rPr>
              <a:t>Authors:</a:t>
            </a:r>
            <a:r>
              <a:rPr lang="en-US" b="0" i="0" dirty="0">
                <a:effectLst/>
                <a:latin typeface="Söhne"/>
              </a:rPr>
              <a:t> [List authors here]</a:t>
            </a:r>
          </a:p>
          <a:p>
            <a:pPr algn="l">
              <a:buFont typeface="Arial" panose="020B0604020202020204" pitchFamily="34" charset="0"/>
              <a:buChar char="•"/>
            </a:pPr>
            <a:r>
              <a:rPr lang="en-US" b="1" i="0" dirty="0">
                <a:effectLst/>
                <a:latin typeface="Söhne"/>
              </a:rPr>
              <a:t>Presenter:</a:t>
            </a:r>
            <a:r>
              <a:rPr lang="en-US" b="0" i="0" dirty="0">
                <a:effectLst/>
                <a:latin typeface="Söhne"/>
              </a:rPr>
              <a:t> [Your Name]</a:t>
            </a:r>
          </a:p>
        </p:txBody>
      </p:sp>
      <p:pic>
        <p:nvPicPr>
          <p:cNvPr id="5" name="Picture 4">
            <a:extLst>
              <a:ext uri="{FF2B5EF4-FFF2-40B4-BE49-F238E27FC236}">
                <a16:creationId xmlns:a16="http://schemas.microsoft.com/office/drawing/2014/main" id="{CA785461-0311-04C3-C573-F9638F4907CB}"/>
              </a:ext>
            </a:extLst>
          </p:cNvPr>
          <p:cNvPicPr>
            <a:picLocks noChangeAspect="1"/>
          </p:cNvPicPr>
          <p:nvPr/>
        </p:nvPicPr>
        <p:blipFill rotWithShape="1">
          <a:blip r:embed="rId2"/>
          <a:srcRect l="32047" r="9708" b="-1"/>
          <a:stretch/>
        </p:blipFill>
        <p:spPr>
          <a:xfrm>
            <a:off x="20" y="10"/>
            <a:ext cx="4992985" cy="6857990"/>
          </a:xfrm>
          <a:prstGeom prst="rect">
            <a:avLst/>
          </a:prstGeom>
        </p:spPr>
      </p:pic>
    </p:spTree>
    <p:extLst>
      <p:ext uri="{BB962C8B-B14F-4D97-AF65-F5344CB8AC3E}">
        <p14:creationId xmlns:p14="http://schemas.microsoft.com/office/powerpoint/2010/main" val="223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F8BBF-9691-38ED-EECE-592E75C12038}"/>
              </a:ext>
            </a:extLst>
          </p:cNvPr>
          <p:cNvSpPr>
            <a:spLocks noGrp="1"/>
          </p:cNvSpPr>
          <p:nvPr>
            <p:ph type="title"/>
          </p:nvPr>
        </p:nvSpPr>
        <p:spPr>
          <a:xfrm>
            <a:off x="4797501" y="329184"/>
            <a:ext cx="6755626" cy="1783080"/>
          </a:xfrm>
        </p:spPr>
        <p:txBody>
          <a:bodyPr anchor="b">
            <a:normAutofit/>
          </a:bodyPr>
          <a:lstStyle/>
          <a:p>
            <a:r>
              <a:rPr lang="en-US" sz="5400"/>
              <a:t>Cost Calculation</a:t>
            </a:r>
          </a:p>
        </p:txBody>
      </p:sp>
      <p:pic>
        <p:nvPicPr>
          <p:cNvPr id="5" name="Picture 4" descr="A diagram of a flowchart&#10;&#10;Description automatically generated">
            <a:extLst>
              <a:ext uri="{FF2B5EF4-FFF2-40B4-BE49-F238E27FC236}">
                <a16:creationId xmlns:a16="http://schemas.microsoft.com/office/drawing/2014/main" id="{654FF913-900C-1A20-47C2-C08D7CDF79D5}"/>
              </a:ext>
            </a:extLst>
          </p:cNvPr>
          <p:cNvPicPr>
            <a:picLocks noChangeAspect="1"/>
          </p:cNvPicPr>
          <p:nvPr/>
        </p:nvPicPr>
        <p:blipFill>
          <a:blip r:embed="rId2"/>
          <a:stretch>
            <a:fillRect/>
          </a:stretch>
        </p:blipFill>
        <p:spPr>
          <a:xfrm>
            <a:off x="461165" y="3598545"/>
            <a:ext cx="2915947" cy="3089910"/>
          </a:xfrm>
          <a:prstGeom prst="rect">
            <a:avLst/>
          </a:prstGeom>
        </p:spPr>
      </p:pic>
      <p:sp>
        <p:nvSpPr>
          <p:cNvPr id="40"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 program&#10;&#10;Description automatically generated">
            <a:extLst>
              <a:ext uri="{FF2B5EF4-FFF2-40B4-BE49-F238E27FC236}">
                <a16:creationId xmlns:a16="http://schemas.microsoft.com/office/drawing/2014/main" id="{947348D1-6EDE-7546-166A-43E6A6CEDFEC}"/>
              </a:ext>
            </a:extLst>
          </p:cNvPr>
          <p:cNvPicPr>
            <a:picLocks noChangeAspect="1"/>
          </p:cNvPicPr>
          <p:nvPr/>
        </p:nvPicPr>
        <p:blipFill>
          <a:blip r:embed="rId3"/>
          <a:stretch>
            <a:fillRect/>
          </a:stretch>
        </p:blipFill>
        <p:spPr>
          <a:xfrm>
            <a:off x="461165" y="485775"/>
            <a:ext cx="3598151" cy="2943225"/>
          </a:xfrm>
          <a:prstGeom prst="rect">
            <a:avLst/>
          </a:prstGeom>
        </p:spPr>
      </p:pic>
      <p:sp>
        <p:nvSpPr>
          <p:cNvPr id="3" name="Content Placeholder 2">
            <a:extLst>
              <a:ext uri="{FF2B5EF4-FFF2-40B4-BE49-F238E27FC236}">
                <a16:creationId xmlns:a16="http://schemas.microsoft.com/office/drawing/2014/main" id="{0CD71159-0D2E-4B68-9EDE-0C55D61BAE75}"/>
              </a:ext>
            </a:extLst>
          </p:cNvPr>
          <p:cNvSpPr>
            <a:spLocks noGrp="1"/>
          </p:cNvSpPr>
          <p:nvPr>
            <p:ph idx="1"/>
          </p:nvPr>
        </p:nvSpPr>
        <p:spPr>
          <a:xfrm>
            <a:off x="4797494" y="2706624"/>
            <a:ext cx="6755626" cy="3483864"/>
          </a:xfrm>
        </p:spPr>
        <p:txBody>
          <a:bodyPr>
            <a:normAutofit/>
          </a:bodyPr>
          <a:lstStyle/>
          <a:p>
            <a:pPr>
              <a:buFont typeface="+mj-lt"/>
              <a:buAutoNum type="arabicPeriod"/>
            </a:pPr>
            <a:r>
              <a:rPr lang="en-US" sz="1500" b="1" i="0" dirty="0">
                <a:effectLst/>
                <a:latin typeface="Söhne"/>
              </a:rPr>
              <a:t>Purpose:</a:t>
            </a:r>
            <a:r>
              <a:rPr lang="en-US" sz="1500" b="0" i="0" dirty="0">
                <a:effectLst/>
                <a:latin typeface="Söhne"/>
              </a:rPr>
              <a:t> Assign cost to stone poses for optimal stacking.</a:t>
            </a:r>
          </a:p>
          <a:p>
            <a:pPr>
              <a:buFont typeface="+mj-lt"/>
              <a:buAutoNum type="arabicPeriod"/>
            </a:pPr>
            <a:r>
              <a:rPr lang="en-US" sz="1500" b="1" i="0" dirty="0">
                <a:effectLst/>
                <a:latin typeface="Söhne"/>
              </a:rPr>
              <a:t>Support Maximization:</a:t>
            </a:r>
            <a:r>
              <a:rPr lang="en-US" sz="1500" b="0" i="0" dirty="0">
                <a:effectLst/>
                <a:latin typeface="Söhne"/>
              </a:rPr>
              <a:t> Increase the base area (support polygon) for stability.</a:t>
            </a:r>
          </a:p>
          <a:p>
            <a:pPr>
              <a:buFont typeface="+mj-lt"/>
              <a:buAutoNum type="arabicPeriod"/>
            </a:pPr>
            <a:r>
              <a:rPr lang="en-US" sz="1500" b="1" i="0" dirty="0">
                <a:effectLst/>
                <a:latin typeface="Söhne"/>
              </a:rPr>
              <a:t>Minimization Goals:</a:t>
            </a:r>
            <a:r>
              <a:rPr lang="en-US" sz="1500" b="0" i="0" dirty="0">
                <a:effectLst/>
                <a:latin typeface="Söhne"/>
              </a:rPr>
              <a:t> Reduce kinetic energy and shear force potential.</a:t>
            </a:r>
          </a:p>
          <a:p>
            <a:pPr>
              <a:buFont typeface="+mj-lt"/>
              <a:buAutoNum type="arabicPeriod"/>
            </a:pPr>
            <a:r>
              <a:rPr lang="en-US" sz="1500" b="1" i="0" dirty="0">
                <a:effectLst/>
                <a:latin typeface="Söhne"/>
              </a:rPr>
              <a:t>Process:</a:t>
            </a:r>
            <a:endParaRPr lang="en-US" sz="1500" b="0" i="0" dirty="0">
              <a:effectLst/>
              <a:latin typeface="Söhne"/>
            </a:endParaRPr>
          </a:p>
          <a:p>
            <a:pPr marL="742950" lvl="1" indent="-285750">
              <a:buFont typeface="+mj-lt"/>
              <a:buAutoNum type="arabicPeriod"/>
            </a:pPr>
            <a:r>
              <a:rPr lang="en-US" sz="1500" b="0" i="0" dirty="0">
                <a:effectLst/>
                <a:latin typeface="Söhne"/>
              </a:rPr>
              <a:t>Simulate to collect contact points.</a:t>
            </a:r>
          </a:p>
          <a:p>
            <a:pPr marL="742950" lvl="1" indent="-285750">
              <a:buFont typeface="+mj-lt"/>
              <a:buAutoNum type="arabicPeriod"/>
            </a:pPr>
            <a:r>
              <a:rPr lang="en-US" sz="1500" b="0" i="0" dirty="0">
                <a:effectLst/>
                <a:latin typeface="Söhne"/>
              </a:rPr>
              <a:t>Perform PCA and 2D Delaunay triangulation for area calculation.</a:t>
            </a:r>
          </a:p>
          <a:p>
            <a:pPr>
              <a:buFont typeface="+mj-lt"/>
              <a:buAutoNum type="arabicPeriod"/>
            </a:pPr>
            <a:r>
              <a:rPr lang="en-US" sz="1500" b="1" i="0" dirty="0">
                <a:effectLst/>
                <a:latin typeface="Söhne"/>
              </a:rPr>
              <a:t>Cost Function:</a:t>
            </a:r>
            <a:r>
              <a:rPr lang="en-US" sz="1500" b="0" i="0" dirty="0">
                <a:effectLst/>
                <a:latin typeface="Söhne"/>
              </a:rPr>
              <a:t> Combines support area, kinetic energy, and normal deviation metrics.</a:t>
            </a:r>
          </a:p>
          <a:p>
            <a:pPr>
              <a:buFont typeface="+mj-lt"/>
              <a:buAutoNum type="arabicPeriod"/>
            </a:pPr>
            <a:r>
              <a:rPr lang="en-US" sz="1500" b="1" i="0" dirty="0">
                <a:effectLst/>
                <a:latin typeface="Söhne"/>
              </a:rPr>
              <a:t>Optimization Technique:</a:t>
            </a:r>
            <a:r>
              <a:rPr lang="en-US" sz="1500" b="0" i="0" dirty="0">
                <a:effectLst/>
                <a:latin typeface="Söhne"/>
              </a:rPr>
              <a:t> Uses gradient descent to refine stone poses.</a:t>
            </a:r>
          </a:p>
          <a:p>
            <a:pPr>
              <a:buFont typeface="+mj-lt"/>
              <a:buAutoNum type="arabicPeriod"/>
            </a:pPr>
            <a:r>
              <a:rPr lang="en-US" sz="1500" b="1" i="0" dirty="0">
                <a:effectLst/>
                <a:latin typeface="Söhne"/>
              </a:rPr>
              <a:t>Outcome:</a:t>
            </a:r>
            <a:r>
              <a:rPr lang="en-US" sz="1500" b="0" i="0" dirty="0">
                <a:effectLst/>
                <a:latin typeface="Söhne"/>
              </a:rPr>
              <a:t> Identifies the pose with minimal cost for stable stacking.</a:t>
            </a:r>
          </a:p>
          <a:p>
            <a:pPr marL="0" indent="0">
              <a:buNone/>
            </a:pPr>
            <a:endParaRPr lang="en-US" sz="1500" dirty="0"/>
          </a:p>
        </p:txBody>
      </p:sp>
    </p:spTree>
    <p:extLst>
      <p:ext uri="{BB962C8B-B14F-4D97-AF65-F5344CB8AC3E}">
        <p14:creationId xmlns:p14="http://schemas.microsoft.com/office/powerpoint/2010/main" val="132580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44D0-B589-97A2-8C08-DCD47F7B415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D3114CB-D454-D932-4E9A-7618A10FF82A}"/>
              </a:ext>
            </a:extLst>
          </p:cNvPr>
          <p:cNvSpPr>
            <a:spLocks noGrp="1"/>
          </p:cNvSpPr>
          <p:nvPr>
            <p:ph idx="1"/>
          </p:nvPr>
        </p:nvSpPr>
        <p:spPr/>
        <p:txBody>
          <a:bodyPr>
            <a:normAutofit/>
          </a:bodyPr>
          <a:lstStyle/>
          <a:p>
            <a:pPr algn="l"/>
            <a:r>
              <a:rPr lang="en-US" sz="2800" b="1" i="0" dirty="0">
                <a:effectLst/>
                <a:latin typeface="Söhne"/>
              </a:rPr>
              <a:t>Slide 2: Introduction</a:t>
            </a:r>
          </a:p>
          <a:p>
            <a:pPr algn="l">
              <a:buFont typeface="Arial" panose="020B0604020202020204" pitchFamily="34" charset="0"/>
              <a:buChar char="•"/>
            </a:pPr>
            <a:r>
              <a:rPr lang="en-US" sz="2800" b="0" i="0" dirty="0">
                <a:effectLst/>
                <a:latin typeface="Söhne"/>
              </a:rPr>
              <a:t>Brief overview of using autonomous robots in construction.</a:t>
            </a:r>
          </a:p>
          <a:p>
            <a:pPr algn="l">
              <a:buFont typeface="Arial" panose="020B0604020202020204" pitchFamily="34" charset="0"/>
              <a:buChar char="•"/>
            </a:pPr>
            <a:r>
              <a:rPr lang="en-US" sz="2800" b="0" i="0" dirty="0">
                <a:effectLst/>
                <a:latin typeface="Söhne"/>
              </a:rPr>
              <a:t>The innovation of using irregular materials like stones without adhesives.</a:t>
            </a:r>
          </a:p>
        </p:txBody>
      </p:sp>
    </p:spTree>
    <p:extLst>
      <p:ext uri="{BB962C8B-B14F-4D97-AF65-F5344CB8AC3E}">
        <p14:creationId xmlns:p14="http://schemas.microsoft.com/office/powerpoint/2010/main" val="254472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92FD-0B85-5BB3-2E73-8A8D23DE1F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15030B-B219-E93F-9CE3-A0449D147F22}"/>
              </a:ext>
            </a:extLst>
          </p:cNvPr>
          <p:cNvSpPr>
            <a:spLocks noGrp="1"/>
          </p:cNvSpPr>
          <p:nvPr>
            <p:ph idx="1"/>
          </p:nvPr>
        </p:nvSpPr>
        <p:spPr/>
        <p:txBody>
          <a:bodyPr>
            <a:normAutofit/>
          </a:bodyPr>
          <a:lstStyle/>
          <a:p>
            <a:pPr algn="l"/>
            <a:r>
              <a:rPr lang="en-US" sz="2800" b="1" i="0" dirty="0">
                <a:effectLst/>
                <a:latin typeface="Söhne"/>
              </a:rPr>
              <a:t>Slide 3: Background and Motivation</a:t>
            </a:r>
          </a:p>
          <a:p>
            <a:pPr algn="l">
              <a:buFont typeface="Arial" panose="020B0604020202020204" pitchFamily="34" charset="0"/>
              <a:buChar char="•"/>
            </a:pPr>
            <a:r>
              <a:rPr lang="en-US" sz="2800" b="0" i="0" dirty="0">
                <a:effectLst/>
                <a:latin typeface="Söhne"/>
              </a:rPr>
              <a:t>Challenges in robotic construction with irregular materials.</a:t>
            </a:r>
          </a:p>
          <a:p>
            <a:pPr algn="l">
              <a:buFont typeface="Arial" panose="020B0604020202020204" pitchFamily="34" charset="0"/>
              <a:buChar char="•"/>
            </a:pPr>
            <a:r>
              <a:rPr lang="en-US" sz="2800" b="0" i="0" dirty="0">
                <a:effectLst/>
                <a:latin typeface="Söhne"/>
              </a:rPr>
              <a:t>Environmental and practical motivations.</a:t>
            </a:r>
          </a:p>
        </p:txBody>
      </p:sp>
    </p:spTree>
    <p:extLst>
      <p:ext uri="{BB962C8B-B14F-4D97-AF65-F5344CB8AC3E}">
        <p14:creationId xmlns:p14="http://schemas.microsoft.com/office/powerpoint/2010/main" val="3911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C22F-06C9-5A05-CEDB-F4F135CF7C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613BC-D740-C77D-7A7E-E6900A3F3423}"/>
              </a:ext>
            </a:extLst>
          </p:cNvPr>
          <p:cNvSpPr>
            <a:spLocks noGrp="1"/>
          </p:cNvSpPr>
          <p:nvPr>
            <p:ph idx="1"/>
          </p:nvPr>
        </p:nvSpPr>
        <p:spPr/>
        <p:txBody>
          <a:bodyPr>
            <a:normAutofit/>
          </a:bodyPr>
          <a:lstStyle/>
          <a:p>
            <a:pPr algn="l"/>
            <a:r>
              <a:rPr lang="en-US" sz="2800" b="1" i="0" dirty="0">
                <a:effectLst/>
                <a:latin typeface="Söhne"/>
              </a:rPr>
              <a:t>Slide 4: Object Detection</a:t>
            </a:r>
          </a:p>
          <a:p>
            <a:pPr algn="l">
              <a:buFont typeface="Arial" panose="020B0604020202020204" pitchFamily="34" charset="0"/>
              <a:buChar char="•"/>
            </a:pPr>
            <a:r>
              <a:rPr lang="en-US" sz="2800" b="0" i="0" dirty="0">
                <a:effectLst/>
                <a:latin typeface="Söhne"/>
              </a:rPr>
              <a:t>Overview of the object detection process: 3D </a:t>
            </a:r>
            <a:r>
              <a:rPr lang="en-US" sz="2800" b="0" i="0" dirty="0" err="1">
                <a:effectLst/>
                <a:latin typeface="Söhne"/>
              </a:rPr>
              <a:t>keypoints</a:t>
            </a:r>
            <a:r>
              <a:rPr lang="en-US" sz="2800" b="0" i="0" dirty="0">
                <a:effectLst/>
                <a:latin typeface="Söhne"/>
              </a:rPr>
              <a:t>, descriptor matching, ICP.</a:t>
            </a:r>
          </a:p>
          <a:p>
            <a:pPr algn="l">
              <a:buFont typeface="Arial" panose="020B0604020202020204" pitchFamily="34" charset="0"/>
              <a:buChar char="•"/>
            </a:pPr>
            <a:r>
              <a:rPr lang="en-US" sz="2800" b="0" i="0" dirty="0">
                <a:effectLst/>
                <a:latin typeface="Söhne"/>
              </a:rPr>
              <a:t>Visuals illustrating object detection.</a:t>
            </a:r>
          </a:p>
        </p:txBody>
      </p:sp>
    </p:spTree>
    <p:extLst>
      <p:ext uri="{BB962C8B-B14F-4D97-AF65-F5344CB8AC3E}">
        <p14:creationId xmlns:p14="http://schemas.microsoft.com/office/powerpoint/2010/main" val="32364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B33A25-5882-944B-9A6A-04E334CA15E0}"/>
              </a:ext>
            </a:extLst>
          </p:cNvPr>
          <p:cNvSpPr>
            <a:spLocks noGrp="1"/>
          </p:cNvSpPr>
          <p:nvPr>
            <p:ph type="title"/>
          </p:nvPr>
        </p:nvSpPr>
        <p:spPr>
          <a:xfrm>
            <a:off x="120885" y="274184"/>
            <a:ext cx="5337456" cy="863699"/>
          </a:xfrm>
        </p:spPr>
        <p:txBody>
          <a:bodyPr vert="horz" lIns="91440" tIns="45720" rIns="91440" bIns="45720" rtlCol="0" anchor="ctr">
            <a:noAutofit/>
          </a:bodyPr>
          <a:lstStyle/>
          <a:p>
            <a:r>
              <a:rPr lang="en-US" sz="3200" b="1">
                <a:latin typeface="Times New Roman"/>
                <a:cs typeface="Calibri"/>
              </a:rPr>
              <a:t>Object Detection Pipeline</a:t>
            </a:r>
            <a:br>
              <a:rPr lang="en-US" sz="3200" b="1">
                <a:latin typeface="Times New Roman"/>
                <a:cs typeface="Calibri"/>
              </a:rPr>
            </a:br>
            <a:endParaRPr lang="en-US" sz="3200" kern="1200">
              <a:latin typeface="Times New Roman"/>
              <a:cs typeface="Calibri"/>
            </a:endParaRP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2F249203-D275-E241-FEAF-46615F798F58}"/>
              </a:ext>
            </a:extLst>
          </p:cNvPr>
          <p:cNvSpPr txBox="1">
            <a:spLocks/>
          </p:cNvSpPr>
          <p:nvPr/>
        </p:nvSpPr>
        <p:spPr>
          <a:xfrm>
            <a:off x="302855" y="1671726"/>
            <a:ext cx="3768726" cy="14671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b="1">
                <a:latin typeface="Times New Roman"/>
                <a:ea typeface="+mn-ea"/>
                <a:cs typeface="Calibri Light"/>
              </a:rPr>
              <a:t>Key-point extraction and description.</a:t>
            </a:r>
            <a:br>
              <a:rPr lang="en-US" sz="2600" b="1">
                <a:latin typeface="Times New Roman"/>
                <a:ea typeface="+mn-ea"/>
                <a:cs typeface="Calibri Light"/>
              </a:rPr>
            </a:br>
            <a:endParaRPr lang="en-US" sz="2600">
              <a:latin typeface="Times New Roman"/>
              <a:ea typeface="+mn-ea"/>
              <a:cs typeface="Calibri Light"/>
            </a:endParaRPr>
          </a:p>
          <a:p>
            <a:pPr indent="-228600">
              <a:spcAft>
                <a:spcPts val="600"/>
              </a:spcAft>
              <a:buFont typeface="Arial" panose="020B0604020202020204" pitchFamily="34" charset="0"/>
              <a:buChar char="•"/>
            </a:pPr>
            <a:endParaRPr lang="en-US" sz="1700" b="1">
              <a:latin typeface="Times New Roman"/>
              <a:ea typeface="+mn-ea"/>
              <a:cs typeface="Times New Roman"/>
            </a:endParaRPr>
          </a:p>
        </p:txBody>
      </p:sp>
      <p:sp>
        <p:nvSpPr>
          <p:cNvPr id="3" name="Content Placeholder 2">
            <a:extLst>
              <a:ext uri="{FF2B5EF4-FFF2-40B4-BE49-F238E27FC236}">
                <a16:creationId xmlns:a16="http://schemas.microsoft.com/office/drawing/2014/main" id="{B09E1782-FB74-6E86-6AF8-C5FCA6E790A5}"/>
              </a:ext>
            </a:extLst>
          </p:cNvPr>
          <p:cNvSpPr>
            <a:spLocks/>
          </p:cNvSpPr>
          <p:nvPr/>
        </p:nvSpPr>
        <p:spPr>
          <a:xfrm>
            <a:off x="4890452" y="2549245"/>
            <a:ext cx="7236726" cy="3440589"/>
          </a:xfrm>
          <a:prstGeom prst="rect">
            <a:avLst/>
          </a:prstGeom>
        </p:spPr>
        <p:txBody>
          <a:bodyPr vert="horz" lIns="91440" tIns="45720" rIns="91440" bIns="45720" rtlCol="0" anchor="t">
            <a:noAutofit/>
          </a:bodyPr>
          <a:lstStyle/>
          <a:p>
            <a:pPr defTabSz="521208">
              <a:spcAft>
                <a:spcPts val="600"/>
              </a:spcAft>
            </a:pPr>
            <a:endParaRPr lang="en-US" kern="1200">
              <a:latin typeface="Times New Roman" panose="02020603050405020304" pitchFamily="18" charset="0"/>
              <a:cs typeface="Times New Roman" panose="02020603050405020304" pitchFamily="18" charset="0"/>
            </a:endParaRPr>
          </a:p>
          <a:p>
            <a:pPr defTabSz="521208">
              <a:spcAft>
                <a:spcPts val="600"/>
              </a:spcAft>
            </a:pPr>
            <a:r>
              <a:rPr lang="en-US" kern="1200">
                <a:latin typeface="Times New Roman"/>
                <a:ea typeface="+mn-ea"/>
                <a:cs typeface="Times New Roman"/>
              </a:rPr>
              <a:t>To extract the </a:t>
            </a:r>
            <a:r>
              <a:rPr lang="en-US" kern="1200" err="1">
                <a:latin typeface="Times New Roman"/>
                <a:ea typeface="+mn-ea"/>
                <a:cs typeface="Times New Roman"/>
              </a:rPr>
              <a:t>keypoints</a:t>
            </a:r>
            <a:r>
              <a:rPr lang="en-US">
                <a:latin typeface="Times New Roman"/>
                <a:cs typeface="Times New Roman"/>
              </a:rPr>
              <a:t> from</a:t>
            </a:r>
            <a:r>
              <a:rPr lang="en-US" kern="1200">
                <a:latin typeface="Times New Roman"/>
                <a:ea typeface="+mn-ea"/>
                <a:cs typeface="Times New Roman"/>
              </a:rPr>
              <a:t> the</a:t>
            </a:r>
            <a:r>
              <a:rPr lang="en-US">
                <a:latin typeface="Times New Roman"/>
                <a:cs typeface="Times New Roman"/>
              </a:rPr>
              <a:t> scene point cloud using the </a:t>
            </a:r>
            <a:r>
              <a:rPr lang="en-US" kern="1200">
                <a:latin typeface="Times New Roman"/>
                <a:ea typeface="+mn-ea"/>
                <a:cs typeface="Times New Roman"/>
              </a:rPr>
              <a:t>RGB-D sensor, they have used two methods:</a:t>
            </a:r>
            <a:endParaRPr lang="en-US" kern="1200">
              <a:latin typeface="Times New Roman"/>
              <a:cs typeface="Times New Roman"/>
            </a:endParaRPr>
          </a:p>
          <a:p>
            <a:pPr defTabSz="521208">
              <a:spcAft>
                <a:spcPts val="600"/>
              </a:spcAft>
            </a:pPr>
            <a:r>
              <a:rPr lang="en-US" kern="1200">
                <a:latin typeface="Times New Roman"/>
                <a:ea typeface="+mn-ea"/>
                <a:cs typeface="Times New Roman"/>
              </a:rPr>
              <a:t>      1)  Voxel-based Subsampling.         </a:t>
            </a:r>
            <a:endParaRPr lang="en-US" kern="1200">
              <a:latin typeface="Times New Roman" panose="02020603050405020304" pitchFamily="18" charset="0"/>
              <a:cs typeface="Times New Roman" panose="02020603050405020304" pitchFamily="18" charset="0"/>
            </a:endParaRPr>
          </a:p>
          <a:p>
            <a:pPr defTabSz="521208">
              <a:spcAft>
                <a:spcPts val="600"/>
              </a:spcAft>
            </a:pPr>
            <a:r>
              <a:rPr lang="en-US" kern="1200">
                <a:latin typeface="Times New Roman"/>
                <a:ea typeface="+mn-ea"/>
                <a:cs typeface="Times New Roman"/>
              </a:rPr>
              <a:t>      2) Point Cloud Library (PCL)</a:t>
            </a:r>
            <a:endParaRPr lang="en-US" kern="1200">
              <a:latin typeface="Times New Roman"/>
              <a:cs typeface="Times New Roman"/>
            </a:endParaRPr>
          </a:p>
          <a:p>
            <a:pPr defTabSz="521208">
              <a:spcAft>
                <a:spcPts val="600"/>
              </a:spcAft>
            </a:pPr>
            <a:endParaRPr lang="en-US" kern="1200">
              <a:latin typeface="Times New Roman" panose="02020603050405020304" pitchFamily="18" charset="0"/>
              <a:cs typeface="Times New Roman" panose="02020603050405020304" pitchFamily="18" charset="0"/>
            </a:endParaRPr>
          </a:p>
          <a:p>
            <a:pPr defTabSz="521208">
              <a:spcAft>
                <a:spcPts val="600"/>
              </a:spcAft>
            </a:pPr>
            <a:r>
              <a:rPr lang="en-US" kern="1200">
                <a:latin typeface="Times New Roman"/>
                <a:ea typeface="+mn-ea"/>
                <a:cs typeface="Times New Roman"/>
              </a:rPr>
              <a:t>For the descriptor they have mainly used, the </a:t>
            </a:r>
            <a:r>
              <a:rPr lang="en-US" b="1" kern="1200">
                <a:latin typeface="Times New Roman"/>
                <a:ea typeface="+mn-ea"/>
                <a:cs typeface="Times New Roman"/>
              </a:rPr>
              <a:t>ISS descriptor</a:t>
            </a:r>
            <a:r>
              <a:rPr lang="en-US" kern="1200">
                <a:latin typeface="Times New Roman"/>
                <a:ea typeface="+mn-ea"/>
                <a:cs typeface="Times New Roman"/>
              </a:rPr>
              <a:t> along with it they also tested two additional descriptors namely:</a:t>
            </a:r>
            <a:endParaRPr lang="en-US" kern="1200">
              <a:latin typeface="Times New Roman"/>
              <a:cs typeface="Times New Roman"/>
            </a:endParaRPr>
          </a:p>
          <a:p>
            <a:pPr defTabSz="521208">
              <a:spcAft>
                <a:spcPts val="600"/>
              </a:spcAft>
            </a:pPr>
            <a:r>
              <a:rPr lang="en-US" kern="1200">
                <a:latin typeface="Times New Roman"/>
                <a:ea typeface="+mn-ea"/>
                <a:cs typeface="Times New Roman"/>
              </a:rPr>
              <a:t> 1)Fast Point Feature Histogram (FPFH) descriptor                                        </a:t>
            </a:r>
            <a:endParaRPr lang="en-US" kern="1200">
              <a:latin typeface="Times New Roman" panose="02020603050405020304" pitchFamily="18" charset="0"/>
              <a:cs typeface="Times New Roman" panose="02020603050405020304" pitchFamily="18" charset="0"/>
            </a:endParaRPr>
          </a:p>
          <a:p>
            <a:pPr defTabSz="521208">
              <a:spcAft>
                <a:spcPts val="600"/>
              </a:spcAft>
            </a:pPr>
            <a:r>
              <a:rPr lang="en-US" kern="1200">
                <a:latin typeface="Times New Roman"/>
                <a:ea typeface="+mn-ea"/>
                <a:cs typeface="Times New Roman"/>
              </a:rPr>
              <a:t> 2)Rotational Projection Statistics (</a:t>
            </a:r>
            <a:r>
              <a:rPr lang="en-US" kern="1200" err="1">
                <a:latin typeface="Times New Roman"/>
                <a:ea typeface="+mn-ea"/>
                <a:cs typeface="Times New Roman"/>
              </a:rPr>
              <a:t>RoPS</a:t>
            </a:r>
            <a:r>
              <a:rPr lang="en-US" kern="1200">
                <a:latin typeface="Times New Roman"/>
                <a:ea typeface="+mn-ea"/>
                <a:cs typeface="Times New Roman"/>
              </a:rPr>
              <a:t>) </a:t>
            </a:r>
            <a:r>
              <a:rPr lang="en-US">
                <a:latin typeface="Times New Roman"/>
                <a:cs typeface="Times New Roman"/>
              </a:rPr>
              <a:t>descriptor</a:t>
            </a:r>
            <a:r>
              <a:rPr lang="en-US" kern="1200">
                <a:latin typeface="Times New Roman"/>
                <a:ea typeface="+mn-ea"/>
                <a:cs typeface="Times New Roman"/>
              </a:rPr>
              <a:t>.</a:t>
            </a:r>
            <a:endParaRPr lang="en-US" kern="1200">
              <a:latin typeface="Times New Roman"/>
              <a:cs typeface="Times New Roman"/>
            </a:endParaRPr>
          </a:p>
          <a:p>
            <a:pPr defTabSz="521208">
              <a:spcAft>
                <a:spcPts val="600"/>
              </a:spcAft>
            </a:pPr>
            <a:endParaRPr lang="en-US" b="1" kern="1200">
              <a:latin typeface="Times New Roman" panose="02020603050405020304" pitchFamily="18" charset="0"/>
              <a:cs typeface="Times New Roman" panose="02020603050405020304" pitchFamily="18" charset="0"/>
            </a:endParaRPr>
          </a:p>
          <a:p>
            <a:pPr defTabSz="521208">
              <a:spcAft>
                <a:spcPts val="600"/>
              </a:spcAft>
            </a:pPr>
            <a:endParaRPr lang="en-US" kern="1200">
              <a:latin typeface="Times New Roman" panose="02020603050405020304" pitchFamily="18" charset="0"/>
              <a:cs typeface="Times New Roman" panose="02020603050405020304" pitchFamily="18" charset="0"/>
            </a:endParaRPr>
          </a:p>
          <a:p>
            <a:pPr defTabSz="521208">
              <a:spcAft>
                <a:spcPts val="600"/>
              </a:spcAft>
            </a:pPr>
            <a:endParaRPr lang="en-US" kern="1200">
              <a:latin typeface="Times New Roman"/>
              <a:cs typeface="Times New Roman"/>
            </a:endParaRPr>
          </a:p>
          <a:p>
            <a:pPr marL="0" indent="0">
              <a:spcAft>
                <a:spcPts val="600"/>
              </a:spcAft>
              <a:buNone/>
            </a:pPr>
            <a:endParaRPr lang="en-US">
              <a:latin typeface="Times New Roman"/>
              <a:cs typeface="Times New Roman"/>
            </a:endParaRPr>
          </a:p>
        </p:txBody>
      </p:sp>
      <p:pic>
        <p:nvPicPr>
          <p:cNvPr id="4" name="Picture 6" descr="Feature matching between the reference images for the stone and layer models. Top row: src model. Bottom row: dst model. a) Keypoint features detected on the reference image that are part of the point cloud structure. b) Parts of the point cloud structure that were detected on the reference images. c) Matched keypoints between the src and dst models.">
            <a:extLst>
              <a:ext uri="{FF2B5EF4-FFF2-40B4-BE49-F238E27FC236}">
                <a16:creationId xmlns:a16="http://schemas.microsoft.com/office/drawing/2014/main" id="{B2E5E7A9-5768-8115-5009-DDA96298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9" y="3205711"/>
            <a:ext cx="4835154" cy="1979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white rectangular sign with black text&#10;&#10;Description automatically generated">
            <a:extLst>
              <a:ext uri="{FF2B5EF4-FFF2-40B4-BE49-F238E27FC236}">
                <a16:creationId xmlns:a16="http://schemas.microsoft.com/office/drawing/2014/main" id="{C9B9E9A9-3335-89A5-C3B8-B0878DC5E151}"/>
              </a:ext>
            </a:extLst>
          </p:cNvPr>
          <p:cNvPicPr>
            <a:picLocks noChangeAspect="1"/>
          </p:cNvPicPr>
          <p:nvPr/>
        </p:nvPicPr>
        <p:blipFill>
          <a:blip r:embed="rId3"/>
          <a:stretch>
            <a:fillRect/>
          </a:stretch>
        </p:blipFill>
        <p:spPr>
          <a:xfrm>
            <a:off x="4320736" y="892857"/>
            <a:ext cx="7650472" cy="1127357"/>
          </a:xfrm>
          <a:prstGeom prst="rect">
            <a:avLst/>
          </a:prstGeom>
        </p:spPr>
      </p:pic>
    </p:spTree>
    <p:extLst>
      <p:ext uri="{BB962C8B-B14F-4D97-AF65-F5344CB8AC3E}">
        <p14:creationId xmlns:p14="http://schemas.microsoft.com/office/powerpoint/2010/main" val="237755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2D6A-3A8E-1296-A618-68F37D5E91D8}"/>
              </a:ext>
            </a:extLst>
          </p:cNvPr>
          <p:cNvSpPr>
            <a:spLocks noGrp="1"/>
          </p:cNvSpPr>
          <p:nvPr>
            <p:ph type="title"/>
          </p:nvPr>
        </p:nvSpPr>
        <p:spPr>
          <a:xfrm>
            <a:off x="603738" y="718644"/>
            <a:ext cx="6650515" cy="669342"/>
          </a:xfrm>
        </p:spPr>
        <p:txBody>
          <a:bodyPr anchor="b">
            <a:normAutofit/>
          </a:bodyPr>
          <a:lstStyle/>
          <a:p>
            <a:r>
              <a:rPr lang="en-IN" sz="3200" b="1">
                <a:latin typeface="Times New Roman" panose="02020603050405020304" pitchFamily="18" charset="0"/>
                <a:cs typeface="Times New Roman" panose="02020603050405020304" pitchFamily="18" charset="0"/>
              </a:rPr>
              <a:t>Descriptor Matching and Clustering</a:t>
            </a:r>
            <a:endParaRPr lang="en-US" sz="3200"/>
          </a:p>
        </p:txBody>
      </p:sp>
      <p:sp>
        <p:nvSpPr>
          <p:cNvPr id="3" name="Content Placeholder 2">
            <a:extLst>
              <a:ext uri="{FF2B5EF4-FFF2-40B4-BE49-F238E27FC236}">
                <a16:creationId xmlns:a16="http://schemas.microsoft.com/office/drawing/2014/main" id="{707D1B36-D0A6-B18F-538F-E033EE59455F}"/>
              </a:ext>
            </a:extLst>
          </p:cNvPr>
          <p:cNvSpPr>
            <a:spLocks noGrp="1"/>
          </p:cNvSpPr>
          <p:nvPr>
            <p:ph idx="1"/>
          </p:nvPr>
        </p:nvSpPr>
        <p:spPr>
          <a:xfrm>
            <a:off x="353529" y="1714418"/>
            <a:ext cx="5025119" cy="4641432"/>
          </a:xfrm>
        </p:spPr>
        <p:txBody>
          <a:bodyPr vert="horz" lIns="91440" tIns="45720" rIns="91440" bIns="45720" rtlCol="0" anchor="t">
            <a:normAutofit/>
          </a:bodyPr>
          <a:lstStyle/>
          <a:p>
            <a:r>
              <a:rPr lang="en-US" sz="1600">
                <a:latin typeface="Times New Roman"/>
                <a:cs typeface="Times New Roman"/>
              </a:rPr>
              <a:t>Keypoints from the scene are compared with </a:t>
            </a:r>
            <a:r>
              <a:rPr lang="en-US" sz="1600" err="1">
                <a:latin typeface="Times New Roman"/>
                <a:cs typeface="Times New Roman"/>
              </a:rPr>
              <a:t>keypoints</a:t>
            </a:r>
            <a:r>
              <a:rPr lang="en-US" sz="1600">
                <a:latin typeface="Times New Roman"/>
                <a:cs typeface="Times New Roman"/>
              </a:rPr>
              <a:t> from pre-scanned object models to find potential matches.</a:t>
            </a:r>
          </a:p>
          <a:p>
            <a:r>
              <a:rPr lang="en-US" sz="1600">
                <a:latin typeface="Times New Roman"/>
                <a:cs typeface="Times New Roman"/>
              </a:rPr>
              <a:t>They set up a </a:t>
            </a:r>
            <a:r>
              <a:rPr lang="en-US" sz="1600" err="1">
                <a:latin typeface="Times New Roman"/>
                <a:cs typeface="Times New Roman"/>
              </a:rPr>
              <a:t>kd</a:t>
            </a:r>
            <a:r>
              <a:rPr lang="en-US" sz="1600">
                <a:latin typeface="Times New Roman"/>
                <a:cs typeface="Times New Roman"/>
              </a:rPr>
              <a:t>-tree in the descriptor space and performed a nearest neighbor search to find the pair of most similar </a:t>
            </a:r>
            <a:r>
              <a:rPr lang="en-US" sz="1600" err="1">
                <a:latin typeface="Times New Roman"/>
                <a:cs typeface="Times New Roman"/>
              </a:rPr>
              <a:t>keypoints</a:t>
            </a:r>
            <a:r>
              <a:rPr lang="en-US" sz="1600">
                <a:latin typeface="Times New Roman"/>
                <a:cs typeface="Times New Roman"/>
              </a:rPr>
              <a:t>.</a:t>
            </a:r>
          </a:p>
          <a:p>
            <a:r>
              <a:rPr lang="en-US" sz="1600">
                <a:latin typeface="Times New Roman"/>
                <a:cs typeface="Times New Roman"/>
              </a:rPr>
              <a:t> The geometrical consistency of the matched </a:t>
            </a:r>
            <a:r>
              <a:rPr lang="en-US" sz="1600" err="1">
                <a:latin typeface="Times New Roman"/>
                <a:cs typeface="Times New Roman"/>
              </a:rPr>
              <a:t>keypoints</a:t>
            </a:r>
            <a:r>
              <a:rPr lang="en-US" sz="1600">
                <a:latin typeface="Times New Roman"/>
                <a:cs typeface="Times New Roman"/>
              </a:rPr>
              <a:t> was verified to ensure that the matches correspond to physically plausible correspondences.</a:t>
            </a:r>
          </a:p>
          <a:p>
            <a:r>
              <a:rPr lang="en-US" sz="1600">
                <a:latin typeface="Times New Roman"/>
                <a:cs typeface="Times New Roman"/>
              </a:rPr>
              <a:t>Multiple potential transforms were computed, each representing a potential alignment between the scene and the object model, and the best transforms were selected.</a:t>
            </a:r>
          </a:p>
          <a:p>
            <a:endParaRPr lang="en-US" sz="1600">
              <a:latin typeface="Times New Roman" panose="02020603050405020304" pitchFamily="18" charset="0"/>
              <a:cs typeface="Times New Roman" panose="02020603050405020304" pitchFamily="18" charset="0"/>
            </a:endParaRPr>
          </a:p>
          <a:p>
            <a:pPr marL="0" indent="0">
              <a:buNone/>
            </a:pPr>
            <a:endParaRPr lang="en-US"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FD831599-669D-82DC-A4F6-D46C3F5D29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1744" y="1788702"/>
            <a:ext cx="5743584" cy="3758817"/>
          </a:xfrm>
          <a:prstGeom prst="rect">
            <a:avLst/>
          </a:prstGeom>
          <a:noFill/>
          <a:extLst>
            <a:ext uri="{909E8E84-426E-40DD-AFC4-6F175D3DCCD1}">
              <a14:hiddenFill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082" name="Rectangle 308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23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E4C0-5916-0A37-09B5-8F47925F425E}"/>
              </a:ext>
            </a:extLst>
          </p:cNvPr>
          <p:cNvSpPr>
            <a:spLocks noGrp="1"/>
          </p:cNvSpPr>
          <p:nvPr>
            <p:ph type="title"/>
          </p:nvPr>
        </p:nvSpPr>
        <p:spPr>
          <a:xfrm>
            <a:off x="591403" y="990185"/>
            <a:ext cx="6731447" cy="572232"/>
          </a:xfrm>
        </p:spPr>
        <p:txBody>
          <a:bodyPr anchor="t">
            <a:normAutofit fontScale="90000"/>
          </a:bodyPr>
          <a:lstStyle/>
          <a:p>
            <a:r>
              <a:rPr lang="en-IN" sz="3200" b="1">
                <a:latin typeface="Times New Roman" panose="02020603050405020304" pitchFamily="18" charset="0"/>
                <a:cs typeface="Times New Roman" panose="02020603050405020304" pitchFamily="18" charset="0"/>
              </a:rPr>
              <a:t>Transform Refinement and Verification</a:t>
            </a:r>
          </a:p>
        </p:txBody>
      </p:sp>
      <p:cxnSp>
        <p:nvCxnSpPr>
          <p:cNvPr id="4103" name="Straight Connector 410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98" name="Picture 2" descr="Demonstration of iterative closest point (ICP) algorithm ">
            <a:extLst>
              <a:ext uri="{FF2B5EF4-FFF2-40B4-BE49-F238E27FC236}">
                <a16:creationId xmlns:a16="http://schemas.microsoft.com/office/drawing/2014/main" id="{1BD062C0-BAB6-1AD6-D0F3-FDE64DBFFC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48564" y="989221"/>
            <a:ext cx="3042648" cy="21948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E26B036-BE77-9E5A-B209-9483BC3023F8}"/>
              </a:ext>
            </a:extLst>
          </p:cNvPr>
          <p:cNvSpPr>
            <a:spLocks noGrp="1"/>
          </p:cNvSpPr>
          <p:nvPr>
            <p:ph idx="1"/>
          </p:nvPr>
        </p:nvSpPr>
        <p:spPr>
          <a:xfrm>
            <a:off x="420805" y="1584461"/>
            <a:ext cx="7504820" cy="4796757"/>
          </a:xfrm>
        </p:spPr>
        <p:txBody>
          <a:bodyPr vert="horz" lIns="91440" tIns="45720" rIns="91440" bIns="45720" rtlCol="0" anchor="t">
            <a:normAutofit/>
          </a:bodyPr>
          <a:lstStyle/>
          <a:p>
            <a:r>
              <a:rPr lang="en-IN" sz="1800" kern="100">
                <a:effectLst/>
                <a:latin typeface="Times New Roman"/>
                <a:ea typeface="Calibri"/>
                <a:cs typeface="Times New Roman"/>
              </a:rPr>
              <a:t>The selected transforms were further refined using the Iterative Closest Point (ICP) algorithm.</a:t>
            </a:r>
          </a:p>
          <a:p>
            <a:r>
              <a:rPr lang="en-IN" sz="1800" b="1">
                <a:effectLst/>
                <a:latin typeface="Times New Roman"/>
                <a:ea typeface="Calibri"/>
                <a:cs typeface="Times New Roman"/>
              </a:rPr>
              <a:t>Iterative Closest Point (ICP)</a:t>
            </a:r>
            <a:r>
              <a:rPr lang="en-IN" sz="1800">
                <a:effectLst/>
                <a:latin typeface="Times New Roman"/>
                <a:ea typeface="Calibri"/>
                <a:cs typeface="Times New Roman"/>
              </a:rPr>
              <a:t>: This algorithm iteratively refines the transformation between two-point clouds by minimizing the distance between corresponding points</a:t>
            </a:r>
            <a:r>
              <a:rPr lang="en-IN" sz="1800">
                <a:latin typeface="Times New Roman"/>
                <a:ea typeface="Calibri"/>
                <a:cs typeface="Times New Roman"/>
              </a:rPr>
              <a:t>.</a:t>
            </a:r>
            <a:endParaRPr lang="en-IN" sz="1800" kern="100">
              <a:effectLst/>
              <a:latin typeface="Times New Roman"/>
              <a:ea typeface="Calibri"/>
              <a:cs typeface="Times New Roman"/>
            </a:endParaRPr>
          </a:p>
          <a:p>
            <a:r>
              <a:rPr lang="en-IN" sz="1800" kern="100">
                <a:effectLst/>
                <a:latin typeface="Times New Roman"/>
                <a:ea typeface="Calibri"/>
                <a:cs typeface="Times New Roman"/>
              </a:rPr>
              <a:t>Finally, the model points with an inlier ratio greater than the threshold value of 20% were selected</a:t>
            </a:r>
            <a:r>
              <a:rPr lang="en-IN" sz="1800" kern="100">
                <a:latin typeface="Times New Roman"/>
                <a:ea typeface="Calibri"/>
                <a:cs typeface="Times New Roman"/>
              </a:rPr>
              <a:t> and is denoted by (</a:t>
            </a:r>
            <a:r>
              <a:rPr lang="en-IN" sz="1800" kern="100" err="1">
                <a:latin typeface="Times New Roman"/>
                <a:ea typeface="Calibri"/>
                <a:cs typeface="Times New Roman"/>
              </a:rPr>
              <a:t>Tco</a:t>
            </a:r>
            <a:r>
              <a:rPr lang="en-IN" sz="1800" kern="100">
                <a:latin typeface="Times New Roman"/>
                <a:ea typeface="Calibri"/>
                <a:cs typeface="Times New Roman"/>
              </a:rPr>
              <a:t>)</a:t>
            </a:r>
            <a:endParaRPr lang="en-IN" sz="1800" kern="100">
              <a:effectLst/>
              <a:latin typeface="Times New Roman"/>
              <a:ea typeface="Calibri"/>
              <a:cs typeface="Times New Roman"/>
            </a:endParaRPr>
          </a:p>
          <a:p>
            <a:pPr marL="0" indent="0" algn="ctr">
              <a:buNone/>
            </a:pPr>
            <a:r>
              <a:rPr lang="en-US" b="1">
                <a:latin typeface="Times New Roman"/>
                <a:cs typeface="Times New Roman"/>
              </a:rPr>
              <a:t>Object in Robot Arm Frame</a:t>
            </a:r>
          </a:p>
          <a:p>
            <a:r>
              <a:rPr lang="en-US" sz="1800">
                <a:latin typeface="Times New Roman"/>
                <a:cs typeface="Times New Roman"/>
              </a:rPr>
              <a:t>The point cloud of the localized object (P</a:t>
            </a:r>
            <a:r>
              <a:rPr lang="en-US" sz="1800" baseline="-25000">
                <a:latin typeface="Times New Roman"/>
                <a:cs typeface="Times New Roman"/>
              </a:rPr>
              <a:t>O</a:t>
            </a:r>
            <a:r>
              <a:rPr lang="en-US" sz="1800">
                <a:latin typeface="Times New Roman"/>
                <a:cs typeface="Times New Roman"/>
              </a:rPr>
              <a:t>) is transformed into the frame of the robot arm for manipulation. (P</a:t>
            </a:r>
            <a:r>
              <a:rPr lang="en-US" sz="1800" baseline="-25000">
                <a:latin typeface="Times New Roman"/>
                <a:cs typeface="Times New Roman"/>
              </a:rPr>
              <a:t>R</a:t>
            </a:r>
            <a:r>
              <a:rPr lang="en-US" sz="1800">
                <a:latin typeface="Times New Roman"/>
                <a:cs typeface="Times New Roman"/>
              </a:rPr>
              <a:t>)</a:t>
            </a:r>
            <a:endParaRPr lang="en-US" sz="1800" baseline="-25000">
              <a:latin typeface="Times New Roman"/>
              <a:cs typeface="Times New Roman"/>
            </a:endParaRPr>
          </a:p>
          <a:p>
            <a:r>
              <a:rPr lang="en-US" sz="1800">
                <a:latin typeface="Times New Roman"/>
                <a:cs typeface="Times New Roman"/>
              </a:rPr>
              <a:t>This transformation involves applying the best transform obtained earlier </a:t>
            </a:r>
            <a:r>
              <a:rPr lang="en-IN" sz="1800">
                <a:latin typeface="Times New Roman"/>
                <a:cs typeface="Times New Roman"/>
              </a:rPr>
              <a:t>(</a:t>
            </a:r>
            <a:r>
              <a:rPr lang="en-IN" sz="1800" err="1">
                <a:latin typeface="Times New Roman"/>
                <a:cs typeface="Times New Roman"/>
              </a:rPr>
              <a:t>Tco</a:t>
            </a:r>
            <a:r>
              <a:rPr lang="en-IN" sz="1800">
                <a:latin typeface="Times New Roman"/>
                <a:cs typeface="Times New Roman"/>
              </a:rPr>
              <a:t>)</a:t>
            </a:r>
            <a:r>
              <a:rPr lang="en-US" sz="1800">
                <a:latin typeface="Times New Roman"/>
                <a:cs typeface="Times New Roman"/>
              </a:rPr>
              <a:t>, a pre-calibrated transform from the camera frame to the robot tooltip frame (T</a:t>
            </a:r>
            <a:r>
              <a:rPr lang="en-US" sz="1800" baseline="-25000">
                <a:latin typeface="Times New Roman"/>
                <a:cs typeface="Times New Roman"/>
              </a:rPr>
              <a:t>TC</a:t>
            </a:r>
            <a:r>
              <a:rPr lang="en-US" sz="1800">
                <a:latin typeface="Times New Roman"/>
                <a:cs typeface="Times New Roman"/>
              </a:rPr>
              <a:t>), and the transform representing the current state of the robot arm frame and tool tip frame (T</a:t>
            </a:r>
            <a:r>
              <a:rPr lang="en-US" sz="1800" baseline="-25000">
                <a:latin typeface="Times New Roman"/>
                <a:cs typeface="Times New Roman"/>
              </a:rPr>
              <a:t>RT</a:t>
            </a:r>
            <a:r>
              <a:rPr lang="en-US" sz="1800">
                <a:latin typeface="Times New Roman"/>
                <a:cs typeface="Times New Roman"/>
              </a:rPr>
              <a:t>)</a:t>
            </a:r>
          </a:p>
          <a:p>
            <a:endParaRPr lang="en-IN"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516767-3537-E8B8-285D-9FF03EBBAF51}"/>
              </a:ext>
            </a:extLst>
          </p:cNvPr>
          <p:cNvPicPr>
            <a:picLocks noChangeAspect="1"/>
          </p:cNvPicPr>
          <p:nvPr/>
        </p:nvPicPr>
        <p:blipFill>
          <a:blip r:embed="rId3"/>
          <a:stretch>
            <a:fillRect/>
          </a:stretch>
        </p:blipFill>
        <p:spPr>
          <a:xfrm>
            <a:off x="902616" y="5953853"/>
            <a:ext cx="6117282" cy="643458"/>
          </a:xfrm>
          <a:prstGeom prst="rect">
            <a:avLst/>
          </a:prstGeom>
        </p:spPr>
      </p:pic>
      <p:pic>
        <p:nvPicPr>
          <p:cNvPr id="6" name="Picture 5">
            <a:extLst>
              <a:ext uri="{FF2B5EF4-FFF2-40B4-BE49-F238E27FC236}">
                <a16:creationId xmlns:a16="http://schemas.microsoft.com/office/drawing/2014/main" id="{75208223-6EEB-28F9-3EB5-6C31460FFD83}"/>
              </a:ext>
            </a:extLst>
          </p:cNvPr>
          <p:cNvPicPr>
            <a:picLocks noChangeAspect="1"/>
          </p:cNvPicPr>
          <p:nvPr/>
        </p:nvPicPr>
        <p:blipFill>
          <a:blip r:embed="rId4"/>
          <a:stretch>
            <a:fillRect/>
          </a:stretch>
        </p:blipFill>
        <p:spPr>
          <a:xfrm>
            <a:off x="8140079" y="3985330"/>
            <a:ext cx="3861662" cy="2389493"/>
          </a:xfrm>
          <a:prstGeom prst="rect">
            <a:avLst/>
          </a:prstGeom>
        </p:spPr>
      </p:pic>
    </p:spTree>
    <p:extLst>
      <p:ext uri="{BB962C8B-B14F-4D97-AF65-F5344CB8AC3E}">
        <p14:creationId xmlns:p14="http://schemas.microsoft.com/office/powerpoint/2010/main" val="1803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A363E-E9D5-5F47-164D-3A3B8AAB8FB6}"/>
              </a:ext>
            </a:extLst>
          </p:cNvPr>
          <p:cNvSpPr>
            <a:spLocks noGrp="1"/>
          </p:cNvSpPr>
          <p:nvPr>
            <p:ph type="title"/>
          </p:nvPr>
        </p:nvSpPr>
        <p:spPr>
          <a:xfrm>
            <a:off x="6739128" y="638089"/>
            <a:ext cx="4818888" cy="1476801"/>
          </a:xfrm>
        </p:spPr>
        <p:txBody>
          <a:bodyPr anchor="b">
            <a:normAutofit/>
          </a:bodyPr>
          <a:lstStyle/>
          <a:p>
            <a:r>
              <a:rPr lang="en-US" sz="3400" b="1" i="0">
                <a:effectLst/>
                <a:latin typeface="Söhne"/>
              </a:rPr>
              <a:t>Pose Searching Algorithm</a:t>
            </a:r>
            <a:br>
              <a:rPr lang="en-US" sz="3400" b="1" i="0">
                <a:effectLst/>
                <a:latin typeface="Söhne"/>
              </a:rPr>
            </a:br>
            <a:endParaRPr lang="en-US" sz="3400"/>
          </a:p>
        </p:txBody>
      </p:sp>
      <p:pic>
        <p:nvPicPr>
          <p:cNvPr id="34" name="Picture 33" descr="A diagram of a rock formation&#10;&#10;Description automatically generated">
            <a:extLst>
              <a:ext uri="{FF2B5EF4-FFF2-40B4-BE49-F238E27FC236}">
                <a16:creationId xmlns:a16="http://schemas.microsoft.com/office/drawing/2014/main" id="{F4B7F172-35F4-B3BB-F204-7573C477C658}"/>
              </a:ext>
            </a:extLst>
          </p:cNvPr>
          <p:cNvPicPr>
            <a:picLocks noChangeAspect="1"/>
          </p:cNvPicPr>
          <p:nvPr/>
        </p:nvPicPr>
        <p:blipFill rotWithShape="1">
          <a:blip r:embed="rId2"/>
          <a:srcRect t="235" r="-4" b="-4"/>
          <a:stretch/>
        </p:blipFill>
        <p:spPr>
          <a:xfrm>
            <a:off x="630936" y="1733889"/>
            <a:ext cx="5458968" cy="3390221"/>
          </a:xfrm>
          <a:prstGeom prst="rect">
            <a:avLst/>
          </a:prstGeom>
        </p:spPr>
      </p:pic>
      <p:sp>
        <p:nvSpPr>
          <p:cNvPr id="10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D90B3F2F-1938-7DC6-EBBE-8AF5208E113D}"/>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Content Placeholder 2">
            <a:extLst>
              <a:ext uri="{FF2B5EF4-FFF2-40B4-BE49-F238E27FC236}">
                <a16:creationId xmlns:a16="http://schemas.microsoft.com/office/drawing/2014/main" id="{A8884439-72A7-05BF-644C-D2DE524DC957}"/>
              </a:ext>
            </a:extLst>
          </p:cNvPr>
          <p:cNvGraphicFramePr>
            <a:graphicFrameLocks noGrp="1"/>
          </p:cNvGraphicFramePr>
          <p:nvPr>
            <p:ph idx="1"/>
            <p:extLst>
              <p:ext uri="{D42A27DB-BD31-4B8C-83A1-F6EECF244321}">
                <p14:modId xmlns:p14="http://schemas.microsoft.com/office/powerpoint/2010/main" val="2311334663"/>
              </p:ext>
            </p:extLst>
          </p:nvPr>
        </p:nvGraphicFramePr>
        <p:xfrm>
          <a:off x="6739128" y="2664886"/>
          <a:ext cx="4818888" cy="3550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76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24C7C-D5DC-64CE-BEBB-B9EB62533DD2}"/>
              </a:ext>
            </a:extLst>
          </p:cNvPr>
          <p:cNvSpPr>
            <a:spLocks noGrp="1"/>
          </p:cNvSpPr>
          <p:nvPr>
            <p:ph type="title"/>
          </p:nvPr>
        </p:nvSpPr>
        <p:spPr>
          <a:xfrm>
            <a:off x="4797501" y="329184"/>
            <a:ext cx="6755626" cy="1783080"/>
          </a:xfrm>
        </p:spPr>
        <p:txBody>
          <a:bodyPr anchor="b">
            <a:normAutofit/>
          </a:bodyPr>
          <a:lstStyle/>
          <a:p>
            <a:r>
              <a:rPr lang="en-US" sz="5400"/>
              <a:t>Valid Pose Search Algorithm:</a:t>
            </a:r>
          </a:p>
        </p:txBody>
      </p:sp>
      <p:pic>
        <p:nvPicPr>
          <p:cNvPr id="7" name="Picture 6" descr="A white paper with black text&#10;&#10;Description automatically generated">
            <a:extLst>
              <a:ext uri="{FF2B5EF4-FFF2-40B4-BE49-F238E27FC236}">
                <a16:creationId xmlns:a16="http://schemas.microsoft.com/office/drawing/2014/main" id="{47409DAF-29CC-8AC9-7215-6F2608422956}"/>
              </a:ext>
            </a:extLst>
          </p:cNvPr>
          <p:cNvPicPr>
            <a:picLocks noChangeAspect="1"/>
          </p:cNvPicPr>
          <p:nvPr/>
        </p:nvPicPr>
        <p:blipFill rotWithShape="1">
          <a:blip r:embed="rId2"/>
          <a:srcRect r="169" b="2"/>
          <a:stretch/>
        </p:blipFill>
        <p:spPr>
          <a:xfrm>
            <a:off x="320040" y="707279"/>
            <a:ext cx="4014216" cy="2492977"/>
          </a:xfrm>
          <a:prstGeom prst="rect">
            <a:avLst/>
          </a:prstGeom>
        </p:spPr>
      </p:pic>
      <p:sp>
        <p:nvSpPr>
          <p:cNvPr id="49"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oup of symbols on a white background&#10;&#10;Description automatically generated">
            <a:extLst>
              <a:ext uri="{FF2B5EF4-FFF2-40B4-BE49-F238E27FC236}">
                <a16:creationId xmlns:a16="http://schemas.microsoft.com/office/drawing/2014/main" id="{1CD24218-C1F6-10E8-9924-7E332760A924}"/>
              </a:ext>
            </a:extLst>
          </p:cNvPr>
          <p:cNvPicPr>
            <a:picLocks noChangeAspect="1"/>
          </p:cNvPicPr>
          <p:nvPr/>
        </p:nvPicPr>
        <p:blipFill rotWithShape="1">
          <a:blip r:embed="rId3"/>
          <a:srcRect l="12134" r="12159"/>
          <a:stretch/>
        </p:blipFill>
        <p:spPr>
          <a:xfrm>
            <a:off x="320040" y="4510248"/>
            <a:ext cx="3995928" cy="1377501"/>
          </a:xfrm>
          <a:prstGeom prst="rect">
            <a:avLst/>
          </a:prstGeom>
        </p:spPr>
      </p:pic>
      <p:graphicFrame>
        <p:nvGraphicFramePr>
          <p:cNvPr id="10" name="Content Placeholder 2">
            <a:extLst>
              <a:ext uri="{FF2B5EF4-FFF2-40B4-BE49-F238E27FC236}">
                <a16:creationId xmlns:a16="http://schemas.microsoft.com/office/drawing/2014/main" id="{4113EF40-4321-5482-E100-68438903E546}"/>
              </a:ext>
            </a:extLst>
          </p:cNvPr>
          <p:cNvGraphicFramePr>
            <a:graphicFrameLocks/>
          </p:cNvGraphicFramePr>
          <p:nvPr>
            <p:extLst>
              <p:ext uri="{D42A27DB-BD31-4B8C-83A1-F6EECF244321}">
                <p14:modId xmlns:p14="http://schemas.microsoft.com/office/powerpoint/2010/main" val="4078619934"/>
              </p:ext>
            </p:extLst>
          </p:nvPr>
        </p:nvGraphicFramePr>
        <p:xfrm>
          <a:off x="4797494" y="2706624"/>
          <a:ext cx="6755626" cy="3483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84033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773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Autonomous Robotic Stone Stacking with Online Next Best Object Target Pose Planning </vt:lpstr>
      <vt:lpstr>PowerPoint Presentation</vt:lpstr>
      <vt:lpstr>PowerPoint Presentation</vt:lpstr>
      <vt:lpstr>PowerPoint Presentation</vt:lpstr>
      <vt:lpstr>Object Detection Pipeline </vt:lpstr>
      <vt:lpstr>Descriptor Matching and Clustering</vt:lpstr>
      <vt:lpstr>Transform Refinement and Verification</vt:lpstr>
      <vt:lpstr>Pose Searching Algorithm </vt:lpstr>
      <vt:lpstr>Valid Pose Search Algorithm:</vt:lpstr>
      <vt:lpstr>Cost Calculation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Robotic Stone Stacking with Online Next Best Object Target Pose Planning</dc:title>
  <dc:creator>Ketan C</dc:creator>
  <cp:lastModifiedBy>Ketan C</cp:lastModifiedBy>
  <cp:revision>2</cp:revision>
  <dcterms:created xsi:type="dcterms:W3CDTF">2024-02-26T00:14:28Z</dcterms:created>
  <dcterms:modified xsi:type="dcterms:W3CDTF">2024-02-26T20:36:23Z</dcterms:modified>
</cp:coreProperties>
</file>