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A575B3-5EBC-44FE-B69C-DFC2406B8FB0}" v="1" dt="2024-09-25T09:16:31.65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S. </a:t>
            </a:r>
            <a:r>
              <a:rPr lang="en-IN" sz="2400" dirty="0"/>
              <a:t>Sivaramakrishnan 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312205731,asunm289312205731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created analyzes by employee achievements, and tracks the performance of the employees, in case of low-performance employees we will motivate them to do things in a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organization are more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385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Sivarama Krishnan</cp:lastModifiedBy>
  <cp:revision>44</cp:revision>
  <dcterms:created xsi:type="dcterms:W3CDTF">2024-03-29T15:07:22Z</dcterms:created>
  <dcterms:modified xsi:type="dcterms:W3CDTF">2024-09-25T09:21:01Z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