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95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3-4962-8463-D75976AEE75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3-4962-8463-D75976AEE75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B3-4962-8463-D75976AEE75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B3-4962-8463-D75976AEE75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B3-4962-8463-D75976AEE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4-45A6-B8E7-7F773D676A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4-45A6-B8E7-7F773D676A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4-45A6-B8E7-7F773D676A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D4-45A6-B8E7-7F773D676A1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4-45A6-B8E7-7F773D676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499-BF20-012173C06AA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499-BF20-012173C06AA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8C-4499-BF20-012173C06AA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8C-4499-BF20-012173C06AA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8C-4499-BF20-012173C06AA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5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4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75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84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09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14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91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0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7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0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4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3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  <p:sldLayoutId id="2147484204" r:id="rId9"/>
    <p:sldLayoutId id="2147484205" r:id="rId10"/>
    <p:sldLayoutId id="2147484206" r:id="rId11"/>
    <p:sldLayoutId id="2147484207" r:id="rId12"/>
    <p:sldLayoutId id="2147484208" r:id="rId13"/>
    <p:sldLayoutId id="2147484209" r:id="rId14"/>
    <p:sldLayoutId id="2147484210" r:id="rId15"/>
    <p:sldLayoutId id="21474842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015836" y="1054925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2" y="3314150"/>
            <a:ext cx="104031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  </a:t>
            </a:r>
            <a:r>
              <a:rPr lang="en-US" sz="2400" dirty="0"/>
              <a:t>SIVARAMAN S</a:t>
            </a:r>
          </a:p>
          <a:p>
            <a:r>
              <a:rPr lang="en-US" sz="2400" dirty="0"/>
              <a:t>REGISTER NO:         312211339/  NM  :</a:t>
            </a:r>
            <a:r>
              <a:rPr lang="en-US" sz="2400" dirty="0">
                <a:ea typeface="+mn-lt"/>
                <a:cs typeface="+mn-lt"/>
              </a:rPr>
              <a:t>asunm1425sivaraman.s</a:t>
            </a: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(A/F)  </a:t>
            </a:r>
          </a:p>
          <a:p>
            <a:r>
              <a:rPr lang="en-US" sz="2400" dirty="0"/>
              <a:t>COLLEGE :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79735"/>
              </p:ext>
            </p:extLst>
          </p:nvPr>
        </p:nvGraphicFramePr>
        <p:xfrm>
          <a:off x="3391619" y="2304691"/>
          <a:ext cx="3172690" cy="4210050"/>
        </p:xfrm>
        <a:graphic>
          <a:graphicData uri="http://schemas.openxmlformats.org/drawingml/2006/table">
            <a:tbl>
              <a:tblPr/>
              <a:tblGrid>
                <a:gridCol w="317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ramyaselvam2204@gmail.com</cp:lastModifiedBy>
  <cp:revision>98</cp:revision>
  <dcterms:created xsi:type="dcterms:W3CDTF">2024-03-29T15:07:22Z</dcterms:created>
  <dcterms:modified xsi:type="dcterms:W3CDTF">2024-10-09T07:07:41Z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