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C6F539A-28EF-44CF-B0AA-158417A7CE62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28DF94-0A1F-4C52-B934-46E0952CE9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6F539A-28EF-44CF-B0AA-158417A7CE62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28DF94-0A1F-4C52-B934-46E0952CE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6F539A-28EF-44CF-B0AA-158417A7CE62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28DF94-0A1F-4C52-B934-46E0952CE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6F539A-28EF-44CF-B0AA-158417A7CE62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28DF94-0A1F-4C52-B934-46E0952CE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C6F539A-28EF-44CF-B0AA-158417A7CE62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28DF94-0A1F-4C52-B934-46E0952CE9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6F539A-28EF-44CF-B0AA-158417A7CE62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28DF94-0A1F-4C52-B934-46E0952CE9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6F539A-28EF-44CF-B0AA-158417A7CE62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28DF94-0A1F-4C52-B934-46E0952CE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6F539A-28EF-44CF-B0AA-158417A7CE62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28DF94-0A1F-4C52-B934-46E0952CE9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6F539A-28EF-44CF-B0AA-158417A7CE62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28DF94-0A1F-4C52-B934-46E0952CE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C6F539A-28EF-44CF-B0AA-158417A7CE62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28DF94-0A1F-4C52-B934-46E0952CE9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C6F539A-28EF-44CF-B0AA-158417A7CE62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28DF94-0A1F-4C52-B934-46E0952CE9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7C6F539A-28EF-44CF-B0AA-158417A7CE62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28DF94-0A1F-4C52-B934-46E0952CE9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Book1_17002070649490/Dashboard3?:language=en-US&amp;publish=yes&amp;:display_count=n&amp;:origin" TargetMode="External"/><Relationship Id="rId2" Type="http://schemas.openxmlformats.org/officeDocument/2006/relationships/hyperlink" Target="https://public.tableau.com/views/Book1_17002070649490/Dashboard2?:language=en-US&amp;publish=yes&amp;:display_count=n&amp;:origin=viz_share_link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ublic.tableau.com/views/Book1_17002070649490/Dashboard4?:language=en-US&amp;publish=yes&amp;:display_count=n&amp;:origin=viz_share_link" TargetMode="External"/><Relationship Id="rId5" Type="http://schemas.openxmlformats.org/officeDocument/2006/relationships/hyperlink" Target="https://public.tableau.com/shared/5ZKFMWQFR?:display_count=n&amp;:origin=viz_share_link" TargetMode="External"/><Relationship Id="rId4" Type="http://schemas.openxmlformats.org/officeDocument/2006/relationships/hyperlink" Target="https://public.tableau.com/views/Book1_17002070649490/Dashboard3?:language=en-US&amp;publish=yes&amp;:display_count=n&amp;:origin=viz_share_link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71670" y="285728"/>
            <a:ext cx="5298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ANUGRAHA INSTITUTE OF SOCIAL SCIENCE,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NOCHIODAIPATTY,DINDIGUL-624 003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488" y="1285860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FF00"/>
                </a:solidFill>
              </a:rPr>
              <a:t>DEPARTMENT OF PHYSICS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2428868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COURSE NAME 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298" y="2428868"/>
            <a:ext cx="393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92D050"/>
                </a:solidFill>
              </a:rPr>
              <a:t>DATA LITERACY WITH TABLEAU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472" y="3143248"/>
            <a:ext cx="7608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PROJECT NAME : </a:t>
            </a:r>
            <a:r>
              <a:rPr lang="en-IN" dirty="0" smtClean="0">
                <a:solidFill>
                  <a:srgbClr val="92D050"/>
                </a:solidFill>
              </a:rPr>
              <a:t>SUBSCRIBERS GALONE EXPLORING WORLD TOP</a:t>
            </a:r>
          </a:p>
          <a:p>
            <a:r>
              <a:rPr lang="en-IN" dirty="0" smtClean="0">
                <a:solidFill>
                  <a:srgbClr val="92D050"/>
                </a:solidFill>
              </a:rPr>
              <a:t>YOUTUBE CHANNELS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5786" y="4143380"/>
            <a:ext cx="40527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TEAM MEMBERS :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LEADER : </a:t>
            </a:r>
            <a:r>
              <a:rPr lang="en-IN" dirty="0" smtClean="0">
                <a:solidFill>
                  <a:srgbClr val="FFFF00"/>
                </a:solidFill>
              </a:rPr>
              <a:t>R.SIVA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MEMBERS : </a:t>
            </a:r>
            <a:r>
              <a:rPr lang="en-IN" dirty="0" smtClean="0">
                <a:solidFill>
                  <a:srgbClr val="FFFF00"/>
                </a:solidFill>
              </a:rPr>
              <a:t>1.N.ANANTHI</a:t>
            </a:r>
          </a:p>
          <a:p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 smtClean="0">
                <a:solidFill>
                  <a:srgbClr val="FFFF00"/>
                </a:solidFill>
              </a:rPr>
              <a:t>                     2.M.BHUVANESHWARI</a:t>
            </a:r>
            <a:endParaRPr lang="en-IN" dirty="0" smtClean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43570" y="4000504"/>
            <a:ext cx="2286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MENTOR :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C000"/>
                </a:solidFill>
              </a:rPr>
              <a:t>S.SAHAYA RAJAN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026" name="Picture 2" descr="D:\Media\IMG_20231013_13363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14290"/>
            <a:ext cx="1714512" cy="12858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new\Screenshots\IMG_20231119_0844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286248" y="0"/>
            <a:ext cx="153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Dashboard 4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new\Screenshots\IMG_20231119_08352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14377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715008" y="0"/>
            <a:ext cx="737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Story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new\Screenshots\IMG_20231119_08354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new\Screenshots\IMG_20231119_0836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:\new\Screenshots\IMG_20231119_08361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D:\new\Screenshots\IMG_20231119_08364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D:\new\Screenshots\IMG_20231119_08370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:\new\Screenshots\IMG_20231119_08372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D:\new\Screenshots\IMG_20231119_08375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D:\new\Screenshots\IMG_20231119_0838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785794"/>
            <a:ext cx="741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FF00"/>
                </a:solidFill>
              </a:rPr>
              <a:t>TABLEAU DEESKTOP (BUSINESS ANALYTICS ANYONE CAN USE)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3042" y="2000240"/>
            <a:ext cx="53655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00B0F0"/>
                </a:solidFill>
              </a:rPr>
              <a:t>Tableau desktop is a data visualization application</a:t>
            </a:r>
          </a:p>
          <a:p>
            <a:r>
              <a:rPr lang="en-IN" sz="2400" dirty="0" smtClean="0">
                <a:solidFill>
                  <a:srgbClr val="00B0F0"/>
                </a:solidFill>
              </a:rPr>
              <a:t>To facilitate you to examine virtually  any</a:t>
            </a:r>
          </a:p>
          <a:p>
            <a:r>
              <a:rPr lang="en-IN" sz="2400" dirty="0" smtClean="0">
                <a:solidFill>
                  <a:srgbClr val="00B0F0"/>
                </a:solidFill>
              </a:rPr>
              <a:t>Kind of structured data and generate highly</a:t>
            </a:r>
          </a:p>
          <a:p>
            <a:r>
              <a:rPr lang="en-IN" sz="2400" dirty="0" smtClean="0">
                <a:solidFill>
                  <a:srgbClr val="00B0F0"/>
                </a:solidFill>
              </a:rPr>
              <a:t>Interactive , beautiful graphs ,</a:t>
            </a:r>
          </a:p>
          <a:p>
            <a:r>
              <a:rPr lang="en-IN" sz="2400" dirty="0" smtClean="0">
                <a:solidFill>
                  <a:srgbClr val="00B0F0"/>
                </a:solidFill>
              </a:rPr>
              <a:t>dashboard</a:t>
            </a:r>
          </a:p>
          <a:p>
            <a:r>
              <a:rPr lang="en-IN" sz="2400" dirty="0" smtClean="0">
                <a:solidFill>
                  <a:srgbClr val="00B0F0"/>
                </a:solidFill>
              </a:rPr>
              <a:t>, and reports within minute.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D:\new\Screenshots\IMG_20231119_08383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571480"/>
            <a:ext cx="2725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FF00"/>
                </a:solidFill>
              </a:rPr>
              <a:t>MY DASH BOARD LINK :</a:t>
            </a:r>
          </a:p>
          <a:p>
            <a:endParaRPr lang="en-IN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2910" y="1214422"/>
            <a:ext cx="8215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u="sng" dirty="0">
                <a:hlinkClick r:id="rId2"/>
              </a:rPr>
              <a:t>https://public.tableau.com/views/Book1_17002070649490/Dashboard2?:language=en-US&amp;publish=yes&amp;:display_count=n&amp;:origin=viz_share_link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4348" y="2214554"/>
            <a:ext cx="7858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u="sng" dirty="0">
                <a:hlinkClick r:id="rId2"/>
              </a:rPr>
              <a:t>https://public.tableau.com/views/Book1_17002070649490/Dashboard2?:language=en-US&amp;publish=yes&amp;:display_count=n&amp;:origin=viz_share_link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1472" y="3071810"/>
            <a:ext cx="8358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hlinkClick r:id="rId3"/>
              </a:rPr>
              <a:t>https://public.tableau.com/views/Book1_17002070649490/Dashboard3?:language=en-US&amp;publish=yes&amp;:display_count=n&amp;:</a:t>
            </a:r>
            <a:r>
              <a:rPr lang="en-US" u="sng" dirty="0" smtClean="0">
                <a:hlinkClick r:id="rId3"/>
              </a:rPr>
              <a:t>origin</a:t>
            </a:r>
            <a:r>
              <a:rPr lang="en-US" dirty="0" smtClean="0"/>
              <a:t>=</a:t>
            </a:r>
            <a:r>
              <a:rPr lang="en-IN" u="sng" dirty="0" err="1" smtClean="0">
                <a:hlinkClick r:id="rId4"/>
              </a:rPr>
              <a:t>viz_share_link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0034" y="4857760"/>
            <a:ext cx="81439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FF00"/>
                </a:solidFill>
              </a:rPr>
              <a:t>My Story Link</a:t>
            </a:r>
          </a:p>
          <a:p>
            <a:endParaRPr lang="en-IN" dirty="0">
              <a:solidFill>
                <a:srgbClr val="FFFF00"/>
              </a:solidFill>
            </a:endParaRPr>
          </a:p>
          <a:p>
            <a:r>
              <a:rPr lang="en-IN" u="sng" dirty="0">
                <a:hlinkClick r:id="rId5"/>
              </a:rPr>
              <a:t>https://public.tableau.com/shared/5ZKFMWQFR?:display_count=n&amp;:origin=viz_share_link</a:t>
            </a:r>
            <a:endParaRPr lang="en-US" dirty="0"/>
          </a:p>
          <a:p>
            <a:r>
              <a:rPr lang="en-IN" dirty="0"/>
              <a:t> </a:t>
            </a:r>
            <a:endParaRPr lang="en-US" dirty="0"/>
          </a:p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8596" y="3786190"/>
            <a:ext cx="8501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>
                <a:hlinkClick r:id="rId6"/>
              </a:rPr>
              <a:t>https</a:t>
            </a:r>
            <a:r>
              <a:rPr lang="en-IN" u="sng" dirty="0">
                <a:hlinkClick r:id="rId6"/>
              </a:rPr>
              <a:t>://public.tableau.com/views/Book1_17002070649490/Dashboard4?:language=en-US&amp;publish=yes&amp;:display_count=n&amp;:origin=viz_share_link</a:t>
            </a:r>
            <a:endParaRPr lang="en-US" dirty="0"/>
          </a:p>
          <a:p>
            <a:r>
              <a:rPr lang="en-IN" dirty="0" smtClean="0"/>
              <a:t>   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571480"/>
            <a:ext cx="2436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FF00"/>
                </a:solidFill>
              </a:rPr>
              <a:t>CONCLUSION : 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0100" y="1714488"/>
            <a:ext cx="61914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Tableau is an excellent program to simplify all your data</a:t>
            </a:r>
          </a:p>
          <a:p>
            <a:r>
              <a:rPr lang="en-IN" sz="2400" dirty="0" smtClean="0"/>
              <a:t>Visualization activities</a:t>
            </a:r>
          </a:p>
          <a:p>
            <a:r>
              <a:rPr lang="en-IN" sz="2400" dirty="0" smtClean="0"/>
              <a:t>And provide better and more accurate analysis is you’ve </a:t>
            </a:r>
          </a:p>
          <a:p>
            <a:r>
              <a:rPr lang="en-IN" sz="2400" dirty="0"/>
              <a:t>e</a:t>
            </a:r>
            <a:r>
              <a:rPr lang="en-IN" sz="2400" dirty="0" smtClean="0"/>
              <a:t>ver tried data visualization</a:t>
            </a:r>
          </a:p>
          <a:p>
            <a:r>
              <a:rPr lang="en-IN" sz="2400" dirty="0" smtClean="0"/>
              <a:t>And found it though to grasp or too </a:t>
            </a:r>
            <a:r>
              <a:rPr lang="en-IN" sz="2400" dirty="0" err="1" smtClean="0"/>
              <a:t>complecx</a:t>
            </a:r>
            <a:r>
              <a:rPr lang="en-IN" sz="2400" dirty="0" smtClean="0"/>
              <a:t>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298" y="2571744"/>
            <a:ext cx="407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FFFF00"/>
                </a:solidFill>
              </a:rPr>
              <a:t>THANK</a:t>
            </a:r>
            <a:r>
              <a:rPr lang="en-IN" sz="3600" b="1" dirty="0" smtClean="0"/>
              <a:t>   </a:t>
            </a:r>
            <a:r>
              <a:rPr lang="en-IN" sz="3600" b="1" dirty="0" smtClean="0">
                <a:solidFill>
                  <a:srgbClr val="FFFF00"/>
                </a:solidFill>
              </a:rPr>
              <a:t> YOU</a:t>
            </a:r>
            <a:endParaRPr lang="en-US" sz="3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1736" y="1000108"/>
            <a:ext cx="3440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rgbClr val="00B0F0"/>
                </a:solidFill>
              </a:rPr>
              <a:t>Features of  Tableau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786" y="2428868"/>
            <a:ext cx="30689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IN" dirty="0" smtClean="0"/>
              <a:t>Tableau Dashboard</a:t>
            </a:r>
          </a:p>
          <a:p>
            <a:pPr marL="342900" indent="-342900"/>
            <a:endParaRPr lang="en-IN" dirty="0" smtClean="0"/>
          </a:p>
          <a:p>
            <a:pPr marL="342900" indent="-342900"/>
            <a:endParaRPr lang="en-IN" dirty="0"/>
          </a:p>
          <a:p>
            <a:pPr marL="342900" indent="-342900"/>
            <a:endParaRPr lang="en-IN" dirty="0" smtClean="0"/>
          </a:p>
          <a:p>
            <a:pPr marL="342900" indent="-342900">
              <a:buAutoNum type="arabicPlain" startAt="2"/>
            </a:pPr>
            <a:r>
              <a:rPr lang="en-IN" dirty="0" smtClean="0"/>
              <a:t>Collaboration &amp; sharing</a:t>
            </a:r>
          </a:p>
          <a:p>
            <a:pPr marL="342900" indent="-342900"/>
            <a:endParaRPr lang="en-IN" dirty="0" smtClean="0"/>
          </a:p>
          <a:p>
            <a:pPr marL="342900" indent="-342900"/>
            <a:endParaRPr lang="en-IN" dirty="0"/>
          </a:p>
          <a:p>
            <a:pPr marL="342900" indent="-342900"/>
            <a:endParaRPr lang="en-IN" dirty="0"/>
          </a:p>
          <a:p>
            <a:pPr marL="342900" indent="-342900">
              <a:buAutoNum type="arabicPlain" startAt="3"/>
            </a:pPr>
            <a:r>
              <a:rPr lang="en-IN" dirty="0" smtClean="0"/>
              <a:t>Live </a:t>
            </a:r>
            <a:r>
              <a:rPr lang="en-US" dirty="0" smtClean="0"/>
              <a:t>&amp; In-memory Data</a:t>
            </a:r>
            <a:endParaRPr lang="en-I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429256" y="2357430"/>
            <a:ext cx="218438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4"/>
            </a:pPr>
            <a:r>
              <a:rPr lang="en-IN" dirty="0" smtClean="0"/>
              <a:t>Data Source</a:t>
            </a:r>
          </a:p>
          <a:p>
            <a:pPr marL="342900" indent="-342900"/>
            <a:endParaRPr lang="en-IN" dirty="0" smtClean="0"/>
          </a:p>
          <a:p>
            <a:pPr marL="342900" indent="-342900"/>
            <a:endParaRPr lang="en-IN" dirty="0"/>
          </a:p>
          <a:p>
            <a:pPr marL="342900" indent="-342900"/>
            <a:endParaRPr lang="en-IN" dirty="0" smtClean="0"/>
          </a:p>
          <a:p>
            <a:pPr marL="342900" indent="-342900">
              <a:buAutoNum type="arabicPlain" startAt="5"/>
            </a:pPr>
            <a:r>
              <a:rPr lang="en-IN" dirty="0" smtClean="0"/>
              <a:t>Robust Security</a:t>
            </a:r>
          </a:p>
          <a:p>
            <a:pPr marL="342900" indent="-342900">
              <a:buAutoNum type="arabicPlain" startAt="5"/>
            </a:pPr>
            <a:endParaRPr lang="en-IN" dirty="0"/>
          </a:p>
          <a:p>
            <a:pPr marL="342900" indent="-342900"/>
            <a:endParaRPr lang="en-IN" dirty="0" smtClean="0"/>
          </a:p>
          <a:p>
            <a:pPr marL="342900" indent="-342900">
              <a:buAutoNum type="arabicPlain" startAt="5"/>
            </a:pPr>
            <a:endParaRPr lang="en-IN" dirty="0"/>
          </a:p>
          <a:p>
            <a:pPr marL="342900" indent="-342900"/>
            <a:r>
              <a:rPr lang="en-IN" dirty="0" smtClean="0"/>
              <a:t>6   Mobile View</a:t>
            </a:r>
          </a:p>
          <a:p>
            <a:pPr marL="342900" indent="-342900">
              <a:buAutoNum type="arabicPlain" startAt="4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new\Screenshots\IMG_20231119_08532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01835" y="0"/>
            <a:ext cx="9445835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428992" y="0"/>
            <a:ext cx="180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EMPATHY MAP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new\Screenshots\IMG_20231119_08534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571868" y="214290"/>
            <a:ext cx="205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BRAINSTORMING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new\Screenshots\IMG_20231119_08385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571868" y="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Data set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new\Screenshots\IMG_20231119_08433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571868" y="0"/>
            <a:ext cx="153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Dashboard 1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new\Screenshots\IMG_20231119_08435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929058" y="214290"/>
            <a:ext cx="153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Dashboard 2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new\Screenshots\IMG_20231119_0844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000496" y="0"/>
            <a:ext cx="153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Dashboard 3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153</TotalTime>
  <Words>210</Words>
  <Application>Microsoft Office PowerPoint</Application>
  <PresentationFormat>On-screen Show (4:3)</PresentationFormat>
  <Paragraphs>66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Foundry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ELCOT</dc:creator>
  <cp:lastModifiedBy>ELCOT</cp:lastModifiedBy>
  <cp:revision>16</cp:revision>
  <dcterms:created xsi:type="dcterms:W3CDTF">2023-11-19T06:58:33Z</dcterms:created>
  <dcterms:modified xsi:type="dcterms:W3CDTF">2023-11-19T16:06:19Z</dcterms:modified>
</cp:coreProperties>
</file>