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1_17123012804940/SalesComparisionsbyRegion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E0E7F4-E00D-443A-9F24-F3697028238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Project(1)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9DD940-7CF2-4EA1-A8A6-299FE884C6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4/5/2024 8:51:14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Comparisions by Region" id="10" name="slide10">
            <a:extLst>
              <a:ext uri="{FF2B5EF4-FFF2-40B4-BE49-F238E27FC236}">
                <a16:creationId xmlns:a16="http://schemas.microsoft.com/office/drawing/2014/main" id="{9675871C-5A35-4AD2-9F70-22124A0981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843"/>
            <a:ext cx="12192000" cy="49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data" id="11" name="slide11">
            <a:extLst>
              <a:ext uri="{FF2B5EF4-FFF2-40B4-BE49-F238E27FC236}">
                <a16:creationId xmlns:a16="http://schemas.microsoft.com/office/drawing/2014/main" id="{4EB6D476-92D4-44B0-997E-B149C1B96C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600325"/>
            <a:ext cx="1543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data" id="12" name="slide12">
            <a:extLst>
              <a:ext uri="{FF2B5EF4-FFF2-40B4-BE49-F238E27FC236}">
                <a16:creationId xmlns:a16="http://schemas.microsoft.com/office/drawing/2014/main" id="{615694F6-1420-4667-94F5-027C6B934C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600325"/>
            <a:ext cx="1543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region Map" id="2" name="slide2">
            <a:extLst>
              <a:ext uri="{FF2B5EF4-FFF2-40B4-BE49-F238E27FC236}">
                <a16:creationId xmlns:a16="http://schemas.microsoft.com/office/drawing/2014/main" id="{56FD3A80-3AA3-41F7-9723-928B8FDCDD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990600"/>
            <a:ext cx="6134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Region Map" id="3" name="slide3">
            <a:extLst>
              <a:ext uri="{FF2B5EF4-FFF2-40B4-BE49-F238E27FC236}">
                <a16:creationId xmlns:a16="http://schemas.microsoft.com/office/drawing/2014/main" id="{4CB1D69A-68B2-4214-8021-0237FF1608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412"/>
            <a:ext cx="12192000" cy="54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region Table" id="4" name="slide4">
            <a:extLst>
              <a:ext uri="{FF2B5EF4-FFF2-40B4-BE49-F238E27FC236}">
                <a16:creationId xmlns:a16="http://schemas.microsoft.com/office/drawing/2014/main" id="{6C75E39E-6D86-4B80-B00D-0F37BDA72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1404937"/>
            <a:ext cx="2495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region Table" id="5" name="slide5">
            <a:extLst>
              <a:ext uri="{FF2B5EF4-FFF2-40B4-BE49-F238E27FC236}">
                <a16:creationId xmlns:a16="http://schemas.microsoft.com/office/drawing/2014/main" id="{20D2A8D5-18A2-4940-B4E3-8BBA35BF36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1504950"/>
            <a:ext cx="30670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Reg barchart" id="6" name="slide6">
            <a:extLst>
              <a:ext uri="{FF2B5EF4-FFF2-40B4-BE49-F238E27FC236}">
                <a16:creationId xmlns:a16="http://schemas.microsoft.com/office/drawing/2014/main" id="{7515546C-50C7-4974-BF20-418E9564F0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1238250"/>
            <a:ext cx="38957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reg barchart" id="7" name="slide7">
            <a:extLst>
              <a:ext uri="{FF2B5EF4-FFF2-40B4-BE49-F238E27FC236}">
                <a16:creationId xmlns:a16="http://schemas.microsoft.com/office/drawing/2014/main" id="{81BE8A54-F04D-48CE-9C84-730880FA7D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238250"/>
            <a:ext cx="111061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e linechart" id="8" name="slide8">
            <a:extLst>
              <a:ext uri="{FF2B5EF4-FFF2-40B4-BE49-F238E27FC236}">
                <a16:creationId xmlns:a16="http://schemas.microsoft.com/office/drawing/2014/main" id="{9E9B8FFD-F563-42E0-ACAE-AE5BD486E2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903"/>
            <a:ext cx="12192000" cy="38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 linechart" id="9" name="slide9">
            <a:extLst>
              <a:ext uri="{FF2B5EF4-FFF2-40B4-BE49-F238E27FC236}">
                <a16:creationId xmlns:a16="http://schemas.microsoft.com/office/drawing/2014/main" id="{1587254E-24DA-43FB-B16C-66ECD30FC0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903"/>
            <a:ext cx="12192000" cy="38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2024-04-05T08:51:17Z</dcterms:created>
  <dcterms:modified xsi:type="dcterms:W3CDTF">2024-04-05T08:51:17Z</dcterms:modified>
</cp:coreProperties>
</file>