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B53CD-A35B-4BAC-B345-9354C5B22B7D}" v="2" dt="2024-04-03T09:52:02.1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 arasi" userId="a65acf9980070d8c" providerId="LiveId" clId="{A1EB53CD-A35B-4BAC-B345-9354C5B22B7D}"/>
    <pc:docChg chg="modSld">
      <pc:chgData name="kalai arasi" userId="a65acf9980070d8c" providerId="LiveId" clId="{A1EB53CD-A35B-4BAC-B345-9354C5B22B7D}" dt="2024-04-03T09:52:38.302" v="185" actId="14100"/>
      <pc:docMkLst>
        <pc:docMk/>
      </pc:docMkLst>
      <pc:sldChg chg="modSp mod">
        <pc:chgData name="kalai arasi" userId="a65acf9980070d8c" providerId="LiveId" clId="{A1EB53CD-A35B-4BAC-B345-9354C5B22B7D}" dt="2024-04-03T09:30:36.559" v="31" actId="20577"/>
        <pc:sldMkLst>
          <pc:docMk/>
          <pc:sldMk cId="0" sldId="256"/>
        </pc:sldMkLst>
        <pc:spChg chg="mod">
          <ac:chgData name="kalai arasi" userId="a65acf9980070d8c" providerId="LiveId" clId="{A1EB53CD-A35B-4BAC-B345-9354C5B22B7D}" dt="2024-04-03T09:30:36.559" v="31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kalai arasi" userId="a65acf9980070d8c" providerId="LiveId" clId="{A1EB53CD-A35B-4BAC-B345-9354C5B22B7D}" dt="2024-04-03T09:31:46.021" v="65" actId="14100"/>
        <pc:sldMkLst>
          <pc:docMk/>
          <pc:sldMk cId="0" sldId="257"/>
        </pc:sldMkLst>
        <pc:spChg chg="mod">
          <ac:chgData name="kalai arasi" userId="a65acf9980070d8c" providerId="LiveId" clId="{A1EB53CD-A35B-4BAC-B345-9354C5B22B7D}" dt="2024-04-03T09:31:46.021" v="65" actId="14100"/>
          <ac:spMkLst>
            <pc:docMk/>
            <pc:sldMk cId="0" sldId="257"/>
            <ac:spMk id="17" creationId="{00000000-0000-0000-0000-000000000000}"/>
          </ac:spMkLst>
        </pc:spChg>
      </pc:sldChg>
      <pc:sldChg chg="addSp modSp mod">
        <pc:chgData name="kalai arasi" userId="a65acf9980070d8c" providerId="LiveId" clId="{A1EB53CD-A35B-4BAC-B345-9354C5B22B7D}" dt="2024-04-03T09:32:31.373" v="70" actId="1076"/>
        <pc:sldMkLst>
          <pc:docMk/>
          <pc:sldMk cId="0" sldId="258"/>
        </pc:sldMkLst>
        <pc:spChg chg="add mod">
          <ac:chgData name="kalai arasi" userId="a65acf9980070d8c" providerId="LiveId" clId="{A1EB53CD-A35B-4BAC-B345-9354C5B22B7D}" dt="2024-04-03T09:32:31.373" v="70" actId="1076"/>
          <ac:spMkLst>
            <pc:docMk/>
            <pc:sldMk cId="0" sldId="258"/>
            <ac:spMk id="24" creationId="{E7A5530E-A991-E274-9F42-966BCDB465D1}"/>
          </ac:spMkLst>
        </pc:spChg>
      </pc:sldChg>
      <pc:sldChg chg="addSp modSp mod">
        <pc:chgData name="kalai arasi" userId="a65acf9980070d8c" providerId="LiveId" clId="{A1EB53CD-A35B-4BAC-B345-9354C5B22B7D}" dt="2024-04-03T09:35:12.804" v="77" actId="14100"/>
        <pc:sldMkLst>
          <pc:docMk/>
          <pc:sldMk cId="0" sldId="259"/>
        </pc:sldMkLst>
        <pc:spChg chg="add mod">
          <ac:chgData name="kalai arasi" userId="a65acf9980070d8c" providerId="LiveId" clId="{A1EB53CD-A35B-4BAC-B345-9354C5B22B7D}" dt="2024-04-03T09:35:12.804" v="77" actId="14100"/>
          <ac:spMkLst>
            <pc:docMk/>
            <pc:sldMk cId="0" sldId="259"/>
            <ac:spMk id="12" creationId="{01831218-7BA4-8BD0-7150-5878A0110214}"/>
          </ac:spMkLst>
        </pc:spChg>
        <pc:grpChg chg="mod">
          <ac:chgData name="kalai arasi" userId="a65acf9980070d8c" providerId="LiveId" clId="{A1EB53CD-A35B-4BAC-B345-9354C5B22B7D}" dt="2024-04-03T09:33:41.286" v="71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">
        <pc:chgData name="kalai arasi" userId="a65acf9980070d8c" providerId="LiveId" clId="{A1EB53CD-A35B-4BAC-B345-9354C5B22B7D}" dt="2024-04-03T09:37:39.132" v="85" actId="14100"/>
        <pc:sldMkLst>
          <pc:docMk/>
          <pc:sldMk cId="0" sldId="260"/>
        </pc:sldMkLst>
        <pc:spChg chg="add mod">
          <ac:chgData name="kalai arasi" userId="a65acf9980070d8c" providerId="LiveId" clId="{A1EB53CD-A35B-4BAC-B345-9354C5B22B7D}" dt="2024-04-03T09:37:39.132" v="85" actId="14100"/>
          <ac:spMkLst>
            <pc:docMk/>
            <pc:sldMk cId="0" sldId="260"/>
            <ac:spMk id="12" creationId="{4307DE38-BE5E-5FF2-5F29-B3C3254BB661}"/>
          </ac:spMkLst>
        </pc:spChg>
      </pc:sldChg>
      <pc:sldChg chg="addSp modSp mod">
        <pc:chgData name="kalai arasi" userId="a65acf9980070d8c" providerId="LiveId" clId="{A1EB53CD-A35B-4BAC-B345-9354C5B22B7D}" dt="2024-04-03T09:41:06.388" v="107" actId="1076"/>
        <pc:sldMkLst>
          <pc:docMk/>
          <pc:sldMk cId="0" sldId="261"/>
        </pc:sldMkLst>
        <pc:spChg chg="add mod">
          <ac:chgData name="kalai arasi" userId="a65acf9980070d8c" providerId="LiveId" clId="{A1EB53CD-A35B-4BAC-B345-9354C5B22B7D}" dt="2024-04-03T09:41:06.388" v="107" actId="1076"/>
          <ac:spMkLst>
            <pc:docMk/>
            <pc:sldMk cId="0" sldId="261"/>
            <ac:spMk id="10" creationId="{88713A5D-8A25-215D-B108-903063C22B7C}"/>
          </ac:spMkLst>
        </pc:spChg>
      </pc:sldChg>
      <pc:sldChg chg="addSp modSp mod">
        <pc:chgData name="kalai arasi" userId="a65acf9980070d8c" providerId="LiveId" clId="{A1EB53CD-A35B-4BAC-B345-9354C5B22B7D}" dt="2024-04-03T09:44:07.158" v="124" actId="20577"/>
        <pc:sldMkLst>
          <pc:docMk/>
          <pc:sldMk cId="0" sldId="262"/>
        </pc:sldMkLst>
        <pc:spChg chg="add mod">
          <ac:chgData name="kalai arasi" userId="a65acf9980070d8c" providerId="LiveId" clId="{A1EB53CD-A35B-4BAC-B345-9354C5B22B7D}" dt="2024-04-03T09:44:07.158" v="124" actId="20577"/>
          <ac:spMkLst>
            <pc:docMk/>
            <pc:sldMk cId="0" sldId="262"/>
            <ac:spMk id="11" creationId="{D0E25181-2D93-53AF-0ED5-2095B33DFD9C}"/>
          </ac:spMkLst>
        </pc:spChg>
      </pc:sldChg>
      <pc:sldChg chg="addSp modSp mod">
        <pc:chgData name="kalai arasi" userId="a65acf9980070d8c" providerId="LiveId" clId="{A1EB53CD-A35B-4BAC-B345-9354C5B22B7D}" dt="2024-04-03T09:50:25.405" v="145" actId="14100"/>
        <pc:sldMkLst>
          <pc:docMk/>
          <pc:sldMk cId="0" sldId="263"/>
        </pc:sldMkLst>
        <pc:spChg chg="add mod">
          <ac:chgData name="kalai arasi" userId="a65acf9980070d8c" providerId="LiveId" clId="{A1EB53CD-A35B-4BAC-B345-9354C5B22B7D}" dt="2024-04-03T09:50:25.405" v="145" actId="14100"/>
          <ac:spMkLst>
            <pc:docMk/>
            <pc:sldMk cId="0" sldId="263"/>
            <ac:spMk id="10" creationId="{B7134623-60BB-CCDD-35B1-4735372D79C7}"/>
          </ac:spMkLst>
        </pc:spChg>
      </pc:sldChg>
      <pc:sldChg chg="addSp delSp modSp mod">
        <pc:chgData name="kalai arasi" userId="a65acf9980070d8c" providerId="LiveId" clId="{A1EB53CD-A35B-4BAC-B345-9354C5B22B7D}" dt="2024-04-03T09:51:45.190" v="175" actId="14100"/>
        <pc:sldMkLst>
          <pc:docMk/>
          <pc:sldMk cId="0" sldId="264"/>
        </pc:sldMkLst>
        <pc:spChg chg="del mod">
          <ac:chgData name="kalai arasi" userId="a65acf9980070d8c" providerId="LiveId" clId="{A1EB53CD-A35B-4BAC-B345-9354C5B22B7D}" dt="2024-04-03T09:51:19.234" v="171"/>
          <ac:spMkLst>
            <pc:docMk/>
            <pc:sldMk cId="0" sldId="264"/>
            <ac:spMk id="7" creationId="{00000000-0000-0000-0000-000000000000}"/>
          </ac:spMkLst>
        </pc:spChg>
        <pc:picChg chg="add mod">
          <ac:chgData name="kalai arasi" userId="a65acf9980070d8c" providerId="LiveId" clId="{A1EB53CD-A35B-4BAC-B345-9354C5B22B7D}" dt="2024-04-03T09:51:45.190" v="175" actId="14100"/>
          <ac:picMkLst>
            <pc:docMk/>
            <pc:sldMk cId="0" sldId="264"/>
            <ac:picMk id="11" creationId="{FE21A311-7C5A-0C88-173B-5063906DE2DF}"/>
          </ac:picMkLst>
        </pc:picChg>
      </pc:sldChg>
      <pc:sldChg chg="addSp modSp mod">
        <pc:chgData name="kalai arasi" userId="a65acf9980070d8c" providerId="LiveId" clId="{A1EB53CD-A35B-4BAC-B345-9354C5B22B7D}" dt="2024-04-03T09:52:38.302" v="185" actId="14100"/>
        <pc:sldMkLst>
          <pc:docMk/>
          <pc:sldMk cId="0" sldId="265"/>
        </pc:sldMkLst>
        <pc:picChg chg="add mod">
          <ac:chgData name="kalai arasi" userId="a65acf9980070d8c" providerId="LiveId" clId="{A1EB53CD-A35B-4BAC-B345-9354C5B22B7D}" dt="2024-04-03T09:52:38.302" v="185" actId="14100"/>
          <ac:picMkLst>
            <pc:docMk/>
            <pc:sldMk cId="0" sldId="265"/>
            <ac:picMk id="11" creationId="{0E5C4F86-E55E-766B-8219-83FA8FCB7D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8504-E347-40D0-AA3E-5FCD162C412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1FB0-F43C-49B7-BFE1-938AD048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E1FB0-F43C-49B7-BFE1-938AD04821E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66949" y="2067305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 err="1"/>
              <a:t>Sivaranjani</a:t>
            </a:r>
            <a:r>
              <a:rPr lang="en-IN" spc="15" dirty="0"/>
              <a:t> T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C4F86-E55E-766B-8219-83FA8FCB7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" y="1295400"/>
            <a:ext cx="9527541" cy="5151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95600" y="2362199"/>
            <a:ext cx="54864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OBJECT DETECTION USING OPENCV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5530E-A991-E274-9F42-966BCDB465D1}"/>
              </a:ext>
            </a:extLst>
          </p:cNvPr>
          <p:cNvSpPr txBox="1"/>
          <p:nvPr/>
        </p:nvSpPr>
        <p:spPr>
          <a:xfrm>
            <a:off x="1933513" y="1709172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my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6732" y="3048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31218-7BA4-8BD0-7150-5878A0110214}"/>
              </a:ext>
            </a:extLst>
          </p:cNvPr>
          <p:cNvSpPr txBox="1"/>
          <p:nvPr/>
        </p:nvSpPr>
        <p:spPr>
          <a:xfrm>
            <a:off x="1143000" y="1695450"/>
            <a:ext cx="80083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object detection system using OpenCV that can accurately detect and localize objects within images or video streams.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be capable of running in real-time on resource-constrained devices such as embedded systems or mobile devices while maintaining high accuracy and performance.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7DE38-BE5E-5FF2-5F29-B3C3254BB661}"/>
              </a:ext>
            </a:extLst>
          </p:cNvPr>
          <p:cNvSpPr txBox="1"/>
          <p:nvPr/>
        </p:nvSpPr>
        <p:spPr>
          <a:xfrm>
            <a:off x="1219200" y="2019300"/>
            <a:ext cx="7932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implement object detection using the OpenCV (Open Source Computer Vision) library.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 is a fundamental task in computer vision that involves identifying and locating objects within an image or video frame.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 provides a robust framework for developing computer vision applications, making it an ideal choice for this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13A5D-8A25-215D-B108-903063C22B7C}"/>
              </a:ext>
            </a:extLst>
          </p:cNvPr>
          <p:cNvSpPr txBox="1"/>
          <p:nvPr/>
        </p:nvSpPr>
        <p:spPr>
          <a:xfrm>
            <a:off x="2209800" y="2090172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Sports Analytics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Systems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25181-2D93-53AF-0ED5-2095B33DFD9C}"/>
              </a:ext>
            </a:extLst>
          </p:cNvPr>
          <p:cNvSpPr txBox="1"/>
          <p:nvPr/>
        </p:nvSpPr>
        <p:spPr>
          <a:xfrm>
            <a:off x="3048000" y="2209800"/>
            <a:ext cx="6103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 and Documentation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Set of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Libraries and Framework</a:t>
            </a: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 Across Platforms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Efficiency.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34623-60BB-CCDD-35B1-4735372D79C7}"/>
              </a:ext>
            </a:extLst>
          </p:cNvPr>
          <p:cNvSpPr txBox="1"/>
          <p:nvPr/>
        </p:nvSpPr>
        <p:spPr>
          <a:xfrm>
            <a:off x="2209800" y="2019300"/>
            <a:ext cx="69415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Reliability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Use and Rapid Prototyping</a:t>
            </a:r>
            <a:endParaRPr lang="en-IN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Applications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Emerging Technologies</a:t>
            </a:r>
            <a:endParaRPr lang="en-IN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Innovation and Collaboration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1A311-7C5A-0C88-173B-5063906D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8686800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275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Sivaranjani T</vt:lpstr>
      <vt:lpstr>OBJECT DETECTION USING OPENCV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kalai arasi</cp:lastModifiedBy>
  <cp:revision>1</cp:revision>
  <dcterms:created xsi:type="dcterms:W3CDTF">2024-04-03T08:44:52Z</dcterms:created>
  <dcterms:modified xsi:type="dcterms:W3CDTF">2024-04-03T09:52:44Z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