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28"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font" Target="fonts/font6.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font" Target="fonts/font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font" Target="fonts/font8.fntdata"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7.fntdata"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STUDENT NAME</a:t>
            </a:r>
            <a:r>
              <a:rPr lang="en-IN" sz="2400" b="1"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S. SIVARANJANI</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REGISTER NO      :</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122204198</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DEPARTMENT   </a:t>
            </a:r>
            <a:r>
              <a:rPr lang="en-IN" sz="2400" b="1"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 : </a:t>
            </a:r>
            <a:r>
              <a:rPr lang="en-US" sz="2400" dirty="0">
                <a:solidFill>
                  <a:schemeClr val="dk1"/>
                </a:solidFill>
                <a:latin typeface="Calibri"/>
                <a:ea typeface="Calibri"/>
                <a:cs typeface="Calibri"/>
                <a:sym typeface="Calibri"/>
              </a:rPr>
              <a:t>B.com (COPORATE.SECRETARYSHIP)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COLLEGE            </a:t>
            </a:r>
            <a:r>
              <a:rPr lang="en-IN" sz="2400" b="1" dirty="0">
                <a:solidFill>
                  <a:schemeClr val="dk1"/>
                </a:solidFill>
                <a:latin typeface="Calibri"/>
                <a:ea typeface="Calibri"/>
                <a:cs typeface="Calibri"/>
                <a:sym typeface="Calibri"/>
              </a:rPr>
              <a:t> </a:t>
            </a:r>
            <a:r>
              <a:rPr lang="en-US" sz="2400" b="1" dirty="0">
                <a:solidFill>
                  <a:schemeClr val="dk1"/>
                </a:solidFill>
                <a:latin typeface="Calibri"/>
                <a:ea typeface="Calibri"/>
                <a:cs typeface="Calibri"/>
                <a:sym typeface="Calibri"/>
              </a:rPr>
              <a:t>  : </a:t>
            </a:r>
            <a:r>
              <a:rPr lang="en-US" sz="2400" dirty="0">
                <a:solidFill>
                  <a:schemeClr val="dk1"/>
                </a:solidFill>
                <a:latin typeface="Calibri"/>
                <a:ea typeface="Calibri"/>
                <a:cs typeface="Calibri"/>
                <a:sym typeface="Calibri"/>
              </a:rPr>
              <a:t>ST.ANNE’S ARTS AND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701</Words>
  <Application>Microsoft Office PowerPoint</Application>
  <PresentationFormat>Widescreen</PresentationFormat>
  <Paragraphs>88</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sharansha37@gmail.com</cp:lastModifiedBy>
  <cp:revision>3</cp:revision>
  <dcterms:created xsi:type="dcterms:W3CDTF">2024-09-01T02:42:38Z</dcterms:created>
  <dcterms:modified xsi:type="dcterms:W3CDTF">2024-09-06T13:39:15Z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