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921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type="body" idx="1"/>
          </p:nvPr>
        </p:nvSpPr>
        <p:spPr>
          <a:xfrm>
            <a:off x="609600" y="1577340"/>
            <a:ext cx="10972800" cy="292100"/>
          </a:xfrm>
        </p:spPr>
        <p:txBody>
          <a:bodyPr bIns="0" lIns="0" rIns="0" tIns="0"/>
          <a:p/>
        </p:txBody>
      </p:sp>
      <p:sp>
        <p:nvSpPr>
          <p:cNvPr id="104869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sz="half" idx="2"/>
          </p:nvPr>
        </p:nvSpPr>
        <p:spPr>
          <a:xfrm>
            <a:off x="609600" y="1577340"/>
            <a:ext cx="5303520" cy="292100"/>
          </a:xfrm>
          <a:prstGeom prst="rect"/>
        </p:spPr>
        <p:txBody>
          <a:bodyPr bIns="0" lIns="0" rIns="0" tIns="0" wrap="square">
            <a:spAutoFit/>
          </a:bodyPr>
          <a:p/>
        </p:txBody>
      </p:sp>
      <p:sp>
        <p:nvSpPr>
          <p:cNvPr id="1048700" name="Holder 4"/>
          <p:cNvSpPr>
            <a:spLocks noGrp="1"/>
          </p:cNvSpPr>
          <p:nvPr>
            <p:ph sz="half" idx="3"/>
          </p:nvPr>
        </p:nvSpPr>
        <p:spPr>
          <a:xfrm>
            <a:off x="6278880" y="1577340"/>
            <a:ext cx="5303520" cy="292100"/>
          </a:xfrm>
          <a:prstGeom prst="rect"/>
        </p:spPr>
        <p:txBody>
          <a:bodyPr bIns="0" lIns="0" rIns="0" tIns="0" wrap="square">
            <a:spAutoFit/>
          </a:bodyPr>
          <a:p/>
        </p:txBody>
      </p:sp>
      <p:sp>
        <p:nvSpPr>
          <p:cNvPr id="104870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453640"/>
          </a:xfrm>
          <a:prstGeom prst="rect"/>
          <a:noFill/>
        </p:spPr>
        <p:txBody>
          <a:bodyPr rtlCol="0" wrap="square">
            <a:spAutoFit/>
          </a:bodyPr>
          <a:p>
            <a:r>
              <a:rPr sz="2400" lang="en-US"/>
              <a:t>STUDENT NAME:</a:t>
            </a:r>
            <a:r>
              <a:rPr sz="2400" lang="en-US"/>
              <a:t> </a:t>
            </a:r>
            <a:r>
              <a:rPr sz="2400" lang="en-US"/>
              <a:t>S</a:t>
            </a:r>
            <a:r>
              <a:rPr sz="2400" lang="en-US"/>
              <a:t>I</a:t>
            </a:r>
            <a:r>
              <a:rPr sz="2400" lang="en-US"/>
              <a:t>V</a:t>
            </a:r>
            <a:r>
              <a:rPr sz="2400" lang="en-US"/>
              <a:t>A</a:t>
            </a:r>
            <a:r>
              <a:rPr sz="2400" lang="en-US"/>
              <a:t>R</a:t>
            </a:r>
            <a:r>
              <a:rPr sz="2400" lang="en-US"/>
              <a:t>A</a:t>
            </a:r>
            <a:r>
              <a:rPr sz="2400" lang="en-US"/>
              <a:t>N</a:t>
            </a:r>
            <a:r>
              <a:rPr sz="2400" lang="en-US"/>
              <a:t>J</a:t>
            </a:r>
            <a:r>
              <a:rPr sz="2400" lang="en-US"/>
              <a:t>A</a:t>
            </a:r>
            <a:r>
              <a:rPr sz="2400" lang="en-US"/>
              <a:t>N</a:t>
            </a:r>
            <a:r>
              <a:rPr sz="2400" lang="en-US"/>
              <a:t>I</a:t>
            </a:r>
            <a:r>
              <a:rPr sz="2400" lang="en-US"/>
              <a:t>.</a:t>
            </a:r>
            <a:r>
              <a:rPr sz="2400" lang="en-US"/>
              <a:t>V</a:t>
            </a:r>
            <a:endParaRPr dirty="0" sz="24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3</a:t>
            </a:r>
            <a:r>
              <a:rPr dirty="0" sz="2400" lang="en-US"/>
              <a:t>1</a:t>
            </a:r>
            <a:r>
              <a:rPr dirty="0" sz="2400" lang="en-US"/>
              <a:t>0</a:t>
            </a:r>
            <a:r>
              <a:rPr dirty="0" sz="2400" lang="en-US"/>
              <a:t>3</a:t>
            </a:r>
            <a:r>
              <a:rPr dirty="0" sz="2400" lang="en-US"/>
              <a:t>&amp;</a:t>
            </a:r>
            <a:r>
              <a:rPr dirty="0" sz="2400" lang="en-US"/>
              <a:t>(</a:t>
            </a:r>
            <a:r>
              <a:rPr dirty="0" sz="2400" lang="en-US"/>
              <a:t>u</a:t>
            </a:r>
            <a:r>
              <a:rPr dirty="0" sz="2400" lang="en-US"/>
              <a:t>n</a:t>
            </a:r>
            <a:r>
              <a:rPr dirty="0" sz="2400" lang="en-US"/>
              <a:t>m</a:t>
            </a:r>
            <a:r>
              <a:rPr dirty="0" sz="2400" lang="en-US"/>
              <a:t>1</a:t>
            </a:r>
            <a:r>
              <a:rPr dirty="0" sz="2400" lang="en-US"/>
              <a:t>4</a:t>
            </a:r>
            <a:r>
              <a:rPr dirty="0" sz="2400" lang="en-US"/>
              <a:t>5</a:t>
            </a:r>
            <a:r>
              <a:rPr dirty="0" sz="2400" lang="en-US"/>
              <a:t>1</a:t>
            </a:r>
            <a:r>
              <a:rPr dirty="0" sz="2400" lang="en-US"/>
              <a:t>2</a:t>
            </a:r>
            <a:r>
              <a:rPr dirty="0" sz="2400" lang="en-US"/>
              <a:t>0</a:t>
            </a:r>
            <a:r>
              <a:rPr dirty="0" sz="2400" lang="en-US"/>
              <a:t>2</a:t>
            </a:r>
            <a:r>
              <a:rPr dirty="0" sz="2400" lang="en-US"/>
              <a:t>2</a:t>
            </a:r>
            <a:r>
              <a:rPr dirty="0" sz="2400" lang="en-US"/>
              <a:t>h</a:t>
            </a:r>
            <a:r>
              <a:rPr dirty="0" sz="2400" lang="en-US"/>
              <a:t>4</a:t>
            </a:r>
            <a:r>
              <a:rPr dirty="0" sz="2400" lang="en-US"/>
              <a:t>4</a:t>
            </a:r>
            <a:r>
              <a:rPr dirty="0" sz="2400" lang="en-US"/>
              <a:t>)</a:t>
            </a:r>
            <a:endParaRPr altLang="en-US" lang="zh-CN"/>
          </a:p>
          <a:p>
            <a:r>
              <a:rPr dirty="0" sz="2400" lang="en-US"/>
              <a:t>DEPARTMENT:</a:t>
            </a:r>
            <a:r>
              <a:rPr dirty="0" sz="2400" lang="en-US"/>
              <a:t> </a:t>
            </a:r>
            <a:r>
              <a:rPr dirty="0" sz="2400" lang="en-US"/>
              <a:t>B</a:t>
            </a:r>
            <a:r>
              <a:rPr dirty="0" sz="2400" lang="en-US"/>
              <a:t> </a:t>
            </a:r>
            <a:r>
              <a:rPr dirty="0" sz="2400" lang="en-US"/>
              <a:t>C</a:t>
            </a:r>
            <a:r>
              <a:rPr dirty="0" sz="2400" lang="en-US"/>
              <a:t>O</a:t>
            </a:r>
            <a:r>
              <a:rPr dirty="0" sz="2400" lang="en-US"/>
              <a:t>M</a:t>
            </a:r>
            <a:r>
              <a:rPr dirty="0" sz="2400" lang="en-US"/>
              <a:t> </a:t>
            </a:r>
            <a:r>
              <a:rPr dirty="0" sz="2400" lang="en-US"/>
              <a:t>(</a:t>
            </a:r>
            <a:r>
              <a:rPr dirty="0" sz="2400" lang="en-US"/>
              <a:t>C</a:t>
            </a:r>
            <a:r>
              <a:rPr dirty="0" sz="2400" lang="en-US"/>
              <a:t>S</a:t>
            </a:r>
            <a:r>
              <a:rPr dirty="0" sz="2400" lang="en-US"/>
              <a:t>)</a:t>
            </a:r>
            <a:endParaRPr altLang="en-US" lang="zh-CN"/>
          </a:p>
          <a:p>
            <a:r>
              <a:rPr dirty="0" sz="2400" lang="en-US"/>
              <a:t>COLLEGE</a:t>
            </a:r>
            <a:r>
              <a:rPr dirty="0" sz="2400" lang="en-US"/>
              <a:t>:</a:t>
            </a:r>
            <a:r>
              <a:rPr dirty="0" sz="2400" lang="en-US"/>
              <a:t> </a:t>
            </a:r>
            <a:r>
              <a:rPr dirty="0" sz="2400" lang="en-US"/>
              <a:t>M</a:t>
            </a:r>
            <a:r>
              <a:rPr dirty="0" sz="2400" lang="en-US"/>
              <a:t>A</a:t>
            </a:r>
            <a:r>
              <a:rPr dirty="0" sz="2400" lang="en-US"/>
              <a:t>H</a:t>
            </a:r>
            <a:r>
              <a:rPr dirty="0" sz="2400" lang="en-US"/>
              <a:t>A</a:t>
            </a:r>
            <a:r>
              <a:rPr dirty="0" sz="2400" lang="en-US"/>
              <a:t>L</a:t>
            </a:r>
            <a:r>
              <a:rPr dirty="0" sz="2400" lang="en-US"/>
              <a:t>A</a:t>
            </a:r>
            <a:r>
              <a:rPr dirty="0" sz="2400" lang="en-US"/>
              <a:t>S</a:t>
            </a:r>
            <a:r>
              <a:rPr dirty="0" sz="2400" lang="en-US"/>
              <a:t>H</a:t>
            </a:r>
            <a:r>
              <a:rPr dirty="0" sz="2400" lang="en-US"/>
              <a:t>M</a:t>
            </a:r>
            <a:r>
              <a:rPr dirty="0" sz="2400" lang="en-US"/>
              <a:t>I</a:t>
            </a:r>
            <a:r>
              <a:rPr dirty="0" sz="2400" lang="en-US"/>
              <a:t> </a:t>
            </a:r>
            <a:r>
              <a:rPr dirty="0" sz="2400" lang="en-US"/>
              <a:t>W</a:t>
            </a:r>
            <a:r>
              <a:rPr dirty="0" sz="2400" lang="en-US"/>
              <a:t>O</a:t>
            </a:r>
            <a:r>
              <a:rPr dirty="0" sz="2400" lang="en-US"/>
              <a:t>M</a:t>
            </a:r>
            <a:r>
              <a:rPr dirty="0" sz="2400" lang="en-US"/>
              <a:t>EN'S </a:t>
            </a:r>
            <a:r>
              <a:rPr dirty="0" sz="2400" lang="en-US"/>
              <a:t>COLLEGE </a:t>
            </a:r>
            <a:r>
              <a:rPr dirty="0" sz="2400" lang="en-US"/>
              <a:t>OF </a:t>
            </a:r>
            <a:r>
              <a:rPr dirty="0" sz="2400" lang="en-US"/>
              <a:t>ARTS </a:t>
            </a:r>
            <a:r>
              <a:rPr dirty="0" sz="2400" lang="en-US"/>
              <a:t>AND </a:t>
            </a:r>
            <a:r>
              <a:rPr dirty="0" sz="2400" lang="en-US"/>
              <a:t>SCIENCE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7880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739775" y="1561613"/>
            <a:ext cx="7574709" cy="4663440"/>
          </a:xfrm>
          <a:prstGeom prst="rect"/>
        </p:spPr>
        <p:txBody>
          <a:bodyPr rtlCol="0" wrap="square">
            <a:spAutoFit/>
          </a:bodyPr>
          <a:p>
            <a:r>
              <a:rPr sz="2800" lang="en-US">
                <a:solidFill>
                  <a:srgbClr val="000000"/>
                </a:solidFill>
              </a:rPr>
              <a:t>1</a:t>
            </a:r>
            <a:r>
              <a:rPr sz="2800" lang="en-US">
                <a:solidFill>
                  <a:srgbClr val="000000"/>
                </a:solidFill>
              </a:rPr>
              <a:t>.</a:t>
            </a:r>
            <a:r>
              <a:rPr sz="2800" lang="en-US">
                <a:solidFill>
                  <a:srgbClr val="000000"/>
                </a:solidFill>
              </a:rPr>
              <a:t> </a:t>
            </a:r>
            <a:r>
              <a:rPr sz="2800" lang="en-US">
                <a:solidFill>
                  <a:srgbClr val="000000"/>
                </a:solidFill>
              </a:rPr>
              <a:t>S</a:t>
            </a:r>
            <a:r>
              <a:rPr sz="2800" lang="en-US">
                <a:solidFill>
                  <a:srgbClr val="000000"/>
                </a:solidFill>
              </a:rPr>
              <a:t>U</a:t>
            </a:r>
            <a:r>
              <a:rPr sz="2800" lang="en-US">
                <a:solidFill>
                  <a:srgbClr val="000000"/>
                </a:solidFill>
              </a:rPr>
              <a:t>M</a:t>
            </a:r>
            <a:r>
              <a:rPr sz="2800" lang="en-US">
                <a:solidFill>
                  <a:srgbClr val="000000"/>
                </a:solidFill>
              </a:rPr>
              <a:t>M</a:t>
            </a:r>
            <a:r>
              <a:rPr sz="2800" lang="en-US">
                <a:solidFill>
                  <a:srgbClr val="000000"/>
                </a:solidFill>
              </a:rPr>
              <a:t>E</a:t>
            </a:r>
            <a:r>
              <a:rPr sz="2800" lang="en-US">
                <a:solidFill>
                  <a:srgbClr val="000000"/>
                </a:solidFill>
              </a:rPr>
              <a:t>R</a:t>
            </a:r>
            <a:r>
              <a:rPr sz="2800" lang="en-US">
                <a:solidFill>
                  <a:srgbClr val="000000"/>
                </a:solidFill>
              </a:rPr>
              <a:t>I</a:t>
            </a:r>
            <a:r>
              <a:rPr sz="2800" lang="en-US">
                <a:solidFill>
                  <a:srgbClr val="000000"/>
                </a:solidFill>
              </a:rPr>
              <a:t>SING</a:t>
            </a:r>
            <a:r>
              <a:rPr sz="2800" lang="en-US">
                <a:solidFill>
                  <a:srgbClr val="000000"/>
                </a:solidFill>
              </a:rPr>
              <a:t>:</a:t>
            </a:r>
            <a:endParaRPr sz="2800" lang="en-US">
              <a:solidFill>
                <a:srgbClr val="000000"/>
              </a:solidFill>
            </a:endParaRPr>
          </a:p>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P</a:t>
            </a:r>
            <a:r>
              <a:rPr sz="2800" lang="en-US">
                <a:solidFill>
                  <a:srgbClr val="000000"/>
                </a:solidFill>
              </a:rPr>
              <a:t>i</a:t>
            </a:r>
            <a:r>
              <a:rPr sz="2800" lang="en-US">
                <a:solidFill>
                  <a:srgbClr val="000000"/>
                </a:solidFill>
              </a:rPr>
              <a:t>v</a:t>
            </a:r>
            <a:r>
              <a:rPr sz="2800" lang="en-US">
                <a:solidFill>
                  <a:srgbClr val="000000"/>
                </a:solidFill>
              </a:rPr>
              <a:t>o</a:t>
            </a:r>
            <a:r>
              <a:rPr sz="2800" lang="en-US">
                <a:solidFill>
                  <a:srgbClr val="000000"/>
                </a:solidFill>
              </a:rPr>
              <a:t>t </a:t>
            </a:r>
            <a:r>
              <a:rPr sz="2800" lang="en-US">
                <a:solidFill>
                  <a:srgbClr val="000000"/>
                </a:solidFill>
              </a:rPr>
              <a:t>t</a:t>
            </a:r>
            <a:r>
              <a:rPr sz="2800" lang="en-US">
                <a:solidFill>
                  <a:srgbClr val="000000"/>
                </a:solidFill>
              </a:rPr>
              <a:t>a</a:t>
            </a:r>
            <a:r>
              <a:rPr sz="2800" lang="en-US">
                <a:solidFill>
                  <a:srgbClr val="000000"/>
                </a:solidFill>
              </a:rPr>
              <a:t>b</a:t>
            </a:r>
            <a:r>
              <a:rPr sz="2800" lang="en-US">
                <a:solidFill>
                  <a:srgbClr val="000000"/>
                </a:solidFill>
              </a:rPr>
              <a:t>le </a:t>
            </a:r>
            <a:r>
              <a:rPr sz="2800" lang="en-US">
                <a:solidFill>
                  <a:srgbClr val="000000"/>
                </a:solidFill>
              </a:rPr>
              <a:t>i</a:t>
            </a:r>
            <a:r>
              <a:rPr sz="2800" lang="en-US">
                <a:solidFill>
                  <a:srgbClr val="000000"/>
                </a:solidFill>
              </a:rPr>
              <a:t>s</a:t>
            </a:r>
            <a:r>
              <a:rPr sz="2800" lang="en-US">
                <a:solidFill>
                  <a:srgbClr val="000000"/>
                </a:solidFill>
              </a:rPr>
              <a:t> </a:t>
            </a:r>
            <a:r>
              <a:rPr sz="2800" lang="en-US">
                <a:solidFill>
                  <a:srgbClr val="000000"/>
                </a:solidFill>
              </a:rPr>
              <a:t>c</a:t>
            </a:r>
            <a:r>
              <a:rPr sz="2800" lang="en-US">
                <a:solidFill>
                  <a:srgbClr val="000000"/>
                </a:solidFill>
              </a:rPr>
              <a:t>r</a:t>
            </a:r>
            <a:r>
              <a:rPr sz="2800" lang="en-US">
                <a:solidFill>
                  <a:srgbClr val="000000"/>
                </a:solidFill>
              </a:rPr>
              <a:t>eated </a:t>
            </a:r>
            <a:r>
              <a:rPr sz="2800" lang="en-US">
                <a:solidFill>
                  <a:srgbClr val="000000"/>
                </a:solidFill>
              </a:rPr>
              <a:t>t</a:t>
            </a:r>
            <a:r>
              <a:rPr sz="2800" lang="en-US">
                <a:solidFill>
                  <a:srgbClr val="000000"/>
                </a:solidFill>
              </a:rPr>
              <a:t>o</a:t>
            </a:r>
            <a:r>
              <a:rPr sz="2800" lang="en-US">
                <a:solidFill>
                  <a:srgbClr val="000000"/>
                </a:solidFill>
              </a:rPr>
              <a:t> </a:t>
            </a:r>
            <a:r>
              <a:rPr sz="2800" lang="en-US">
                <a:solidFill>
                  <a:srgbClr val="000000"/>
                </a:solidFill>
              </a:rPr>
              <a:t>s</a:t>
            </a:r>
            <a:r>
              <a:rPr sz="2800" lang="en-US">
                <a:solidFill>
                  <a:srgbClr val="000000"/>
                </a:solidFill>
              </a:rPr>
              <a:t>u</a:t>
            </a:r>
            <a:r>
              <a:rPr sz="2800" lang="en-US">
                <a:solidFill>
                  <a:srgbClr val="000000"/>
                </a:solidFill>
              </a:rPr>
              <a:t>m</a:t>
            </a:r>
            <a:r>
              <a:rPr sz="2800" lang="en-US">
                <a:solidFill>
                  <a:srgbClr val="000000"/>
                </a:solidFill>
              </a:rPr>
              <a:t>m</a:t>
            </a:r>
            <a:r>
              <a:rPr sz="2800" lang="en-US">
                <a:solidFill>
                  <a:srgbClr val="000000"/>
                </a:solidFill>
              </a:rPr>
              <a:t>e</a:t>
            </a:r>
            <a:r>
              <a:rPr sz="2800" lang="en-US">
                <a:solidFill>
                  <a:srgbClr val="000000"/>
                </a:solidFill>
              </a:rPr>
              <a:t>r</a:t>
            </a:r>
            <a:r>
              <a:rPr sz="2800" lang="en-US">
                <a:solidFill>
                  <a:srgbClr val="000000"/>
                </a:solidFill>
              </a:rPr>
              <a:t>i</a:t>
            </a:r>
            <a:r>
              <a:rPr sz="2800" lang="en-US">
                <a:solidFill>
                  <a:srgbClr val="000000"/>
                </a:solidFill>
              </a:rPr>
              <a:t>s</a:t>
            </a:r>
            <a:r>
              <a:rPr sz="2800" lang="en-US">
                <a:solidFill>
                  <a:srgbClr val="000000"/>
                </a:solidFill>
              </a:rPr>
              <a:t>e</a:t>
            </a:r>
            <a:endParaRPr sz="2800" lang="en-US">
              <a:solidFill>
                <a:srgbClr val="000000"/>
              </a:solidFill>
            </a:endParaRPr>
          </a:p>
          <a:p>
            <a:r>
              <a:rPr sz="2800" lang="en-US">
                <a:solidFill>
                  <a:srgbClr val="000000"/>
                </a:solidFill>
              </a:rPr>
              <a:t>2</a:t>
            </a:r>
            <a:r>
              <a:rPr sz="2800" lang="en-US">
                <a:solidFill>
                  <a:srgbClr val="000000"/>
                </a:solidFill>
              </a:rPr>
              <a:t>.</a:t>
            </a:r>
            <a:r>
              <a:rPr sz="2800" lang="en-US">
                <a:solidFill>
                  <a:srgbClr val="000000"/>
                </a:solidFill>
              </a:rPr>
              <a:t> </a:t>
            </a:r>
            <a:r>
              <a:rPr sz="2800" lang="en-US">
                <a:solidFill>
                  <a:srgbClr val="000000"/>
                </a:solidFill>
              </a:rPr>
              <a:t>F</a:t>
            </a:r>
            <a:r>
              <a:rPr sz="2800" lang="en-US">
                <a:solidFill>
                  <a:srgbClr val="000000"/>
                </a:solidFill>
              </a:rPr>
              <a:t>i</a:t>
            </a:r>
            <a:r>
              <a:rPr sz="2800" lang="en-US">
                <a:solidFill>
                  <a:srgbClr val="000000"/>
                </a:solidFill>
              </a:rPr>
              <a:t>l</a:t>
            </a:r>
            <a:r>
              <a:rPr sz="2800" lang="en-US">
                <a:solidFill>
                  <a:srgbClr val="000000"/>
                </a:solidFill>
              </a:rPr>
              <a:t>t</a:t>
            </a:r>
            <a:r>
              <a:rPr sz="2800" lang="en-US">
                <a:solidFill>
                  <a:srgbClr val="000000"/>
                </a:solidFill>
              </a:rPr>
              <a:t>er </a:t>
            </a:r>
            <a:r>
              <a:rPr sz="2800" lang="en-US">
                <a:solidFill>
                  <a:srgbClr val="000000"/>
                </a:solidFill>
              </a:rPr>
              <a:t>-</a:t>
            </a:r>
            <a:r>
              <a:rPr sz="2800" lang="en-US">
                <a:solidFill>
                  <a:srgbClr val="000000"/>
                </a:solidFill>
              </a:rPr>
              <a:t> </a:t>
            </a:r>
            <a:r>
              <a:rPr sz="2800" lang="en-US">
                <a:solidFill>
                  <a:srgbClr val="000000"/>
                </a:solidFill>
              </a:rPr>
              <a:t>G</a:t>
            </a:r>
            <a:r>
              <a:rPr sz="2800" lang="en-US">
                <a:solidFill>
                  <a:srgbClr val="000000"/>
                </a:solidFill>
              </a:rPr>
              <a:t>e</a:t>
            </a:r>
            <a:r>
              <a:rPr sz="2800" lang="en-US">
                <a:solidFill>
                  <a:srgbClr val="000000"/>
                </a:solidFill>
              </a:rPr>
              <a:t>n</a:t>
            </a:r>
            <a:r>
              <a:rPr sz="2800" lang="en-US">
                <a:solidFill>
                  <a:srgbClr val="000000"/>
                </a:solidFill>
              </a:rPr>
              <a:t>d</a:t>
            </a:r>
            <a:r>
              <a:rPr sz="2800" lang="en-US">
                <a:solidFill>
                  <a:srgbClr val="000000"/>
                </a:solidFill>
              </a:rPr>
              <a:t>er </a:t>
            </a:r>
            <a:r>
              <a:rPr sz="2800" lang="en-US">
                <a:solidFill>
                  <a:srgbClr val="000000"/>
                </a:solidFill>
              </a:rPr>
              <a:t>c</a:t>
            </a:r>
            <a:r>
              <a:rPr sz="2800" lang="en-US">
                <a:solidFill>
                  <a:srgbClr val="000000"/>
                </a:solidFill>
              </a:rPr>
              <a:t>o</a:t>
            </a:r>
            <a:r>
              <a:rPr sz="2800" lang="en-US">
                <a:solidFill>
                  <a:srgbClr val="000000"/>
                </a:solidFill>
              </a:rPr>
              <a:t>d</a:t>
            </a:r>
            <a:r>
              <a:rPr sz="2800" lang="en-US">
                <a:solidFill>
                  <a:srgbClr val="000000"/>
                </a:solidFill>
              </a:rPr>
              <a:t>e </a:t>
            </a:r>
            <a:endParaRPr sz="2800" lang="en-US">
              <a:solidFill>
                <a:srgbClr val="000000"/>
              </a:solidFill>
            </a:endParaRPr>
          </a:p>
          <a:p>
            <a:r>
              <a:rPr sz="2800" lang="en-US">
                <a:solidFill>
                  <a:srgbClr val="000000"/>
                </a:solidFill>
              </a:rPr>
              <a:t>3</a:t>
            </a:r>
            <a:r>
              <a:rPr sz="2800" lang="en-US">
                <a:solidFill>
                  <a:srgbClr val="000000"/>
                </a:solidFill>
              </a:rPr>
              <a:t>.</a:t>
            </a:r>
            <a:r>
              <a:rPr sz="2800" lang="en-US">
                <a:solidFill>
                  <a:srgbClr val="000000"/>
                </a:solidFill>
              </a:rPr>
              <a:t> </a:t>
            </a:r>
            <a:r>
              <a:rPr sz="2800" lang="en-US">
                <a:solidFill>
                  <a:srgbClr val="000000"/>
                </a:solidFill>
              </a:rPr>
              <a:t>C</a:t>
            </a:r>
            <a:r>
              <a:rPr sz="2800" lang="en-US">
                <a:solidFill>
                  <a:srgbClr val="000000"/>
                </a:solidFill>
              </a:rPr>
              <a:t>o</a:t>
            </a:r>
            <a:r>
              <a:rPr sz="2800" lang="en-US">
                <a:solidFill>
                  <a:srgbClr val="000000"/>
                </a:solidFill>
              </a:rPr>
              <a:t>l</a:t>
            </a:r>
            <a:r>
              <a:rPr sz="2800" lang="en-US">
                <a:solidFill>
                  <a:srgbClr val="000000"/>
                </a:solidFill>
              </a:rPr>
              <a:t>u</a:t>
            </a:r>
            <a:r>
              <a:rPr sz="2800" lang="en-US">
                <a:solidFill>
                  <a:srgbClr val="000000"/>
                </a:solidFill>
              </a:rPr>
              <a:t>m</a:t>
            </a:r>
            <a:r>
              <a:rPr sz="2800" lang="en-US">
                <a:solidFill>
                  <a:srgbClr val="000000"/>
                </a:solidFill>
              </a:rPr>
              <a:t>n</a:t>
            </a:r>
            <a:r>
              <a:rPr sz="2800" lang="en-US">
                <a:solidFill>
                  <a:srgbClr val="000000"/>
                </a:solidFill>
              </a:rPr>
              <a:t>-</a:t>
            </a:r>
            <a:r>
              <a:rPr sz="2800" lang="en-US">
                <a:solidFill>
                  <a:srgbClr val="000000"/>
                </a:solidFill>
              </a:rPr>
              <a:t> </a:t>
            </a:r>
            <a:r>
              <a:rPr sz="2800" lang="en-US">
                <a:solidFill>
                  <a:srgbClr val="000000"/>
                </a:solidFill>
              </a:rPr>
              <a:t>p</a:t>
            </a:r>
            <a:r>
              <a:rPr sz="2800" lang="en-US">
                <a:solidFill>
                  <a:srgbClr val="000000"/>
                </a:solidFill>
              </a:rPr>
              <a:t>e</a:t>
            </a:r>
            <a:r>
              <a:rPr sz="2800" lang="en-US">
                <a:solidFill>
                  <a:srgbClr val="000000"/>
                </a:solidFill>
              </a:rPr>
              <a:t>r</a:t>
            </a:r>
            <a:r>
              <a:rPr sz="2800" lang="en-US">
                <a:solidFill>
                  <a:srgbClr val="000000"/>
                </a:solidFill>
              </a:rPr>
              <a:t>f</a:t>
            </a:r>
            <a:r>
              <a:rPr sz="2800" lang="en-US">
                <a:solidFill>
                  <a:srgbClr val="000000"/>
                </a:solidFill>
              </a:rPr>
              <a:t>ormance </a:t>
            </a:r>
            <a:r>
              <a:rPr sz="2800" lang="en-US">
                <a:solidFill>
                  <a:srgbClr val="000000"/>
                </a:solidFill>
              </a:rPr>
              <a:t>level </a:t>
            </a:r>
            <a:endParaRPr sz="2800" lang="en-US">
              <a:solidFill>
                <a:srgbClr val="000000"/>
              </a:solidFill>
            </a:endParaRPr>
          </a:p>
          <a:p>
            <a:r>
              <a:rPr sz="2800" lang="en-US">
                <a:solidFill>
                  <a:srgbClr val="000000"/>
                </a:solidFill>
              </a:rPr>
              <a:t>4</a:t>
            </a:r>
            <a:r>
              <a:rPr sz="2800" lang="en-US">
                <a:solidFill>
                  <a:srgbClr val="000000"/>
                </a:solidFill>
              </a:rPr>
              <a:t>.</a:t>
            </a:r>
            <a:r>
              <a:rPr sz="2800" lang="en-US">
                <a:solidFill>
                  <a:srgbClr val="000000"/>
                </a:solidFill>
              </a:rPr>
              <a:t> </a:t>
            </a:r>
            <a:r>
              <a:rPr sz="2800" lang="en-US">
                <a:solidFill>
                  <a:srgbClr val="000000"/>
                </a:solidFill>
              </a:rPr>
              <a:t>R</a:t>
            </a:r>
            <a:r>
              <a:rPr sz="2800" lang="en-US">
                <a:solidFill>
                  <a:srgbClr val="000000"/>
                </a:solidFill>
              </a:rPr>
              <a:t>o</a:t>
            </a:r>
            <a:r>
              <a:rPr sz="2800" lang="en-US">
                <a:solidFill>
                  <a:srgbClr val="000000"/>
                </a:solidFill>
              </a:rPr>
              <a:t>w</a:t>
            </a:r>
            <a:r>
              <a:rPr sz="2800" lang="en-US">
                <a:solidFill>
                  <a:srgbClr val="000000"/>
                </a:solidFill>
              </a:rPr>
              <a:t>s</a:t>
            </a:r>
            <a:r>
              <a:rPr sz="2800" lang="en-US">
                <a:solidFill>
                  <a:srgbClr val="000000"/>
                </a:solidFill>
              </a:rPr>
              <a:t> </a:t>
            </a:r>
            <a:r>
              <a:rPr sz="2800" lang="en-US">
                <a:solidFill>
                  <a:srgbClr val="000000"/>
                </a:solidFill>
              </a:rPr>
              <a:t>-</a:t>
            </a:r>
            <a:r>
              <a:rPr sz="2800" lang="en-US">
                <a:solidFill>
                  <a:srgbClr val="000000"/>
                </a:solidFill>
              </a:rPr>
              <a:t> </a:t>
            </a:r>
            <a:r>
              <a:rPr sz="2800" lang="en-US">
                <a:solidFill>
                  <a:srgbClr val="000000"/>
                </a:solidFill>
              </a:rPr>
              <a:t> </a:t>
            </a:r>
            <a:r>
              <a:rPr sz="2800" lang="en-US">
                <a:solidFill>
                  <a:srgbClr val="000000"/>
                </a:solidFill>
              </a:rPr>
              <a:t>B</a:t>
            </a:r>
            <a:r>
              <a:rPr sz="2800" lang="en-US">
                <a:solidFill>
                  <a:srgbClr val="000000"/>
                </a:solidFill>
              </a:rPr>
              <a:t>u</a:t>
            </a:r>
            <a:r>
              <a:rPr sz="2800" lang="en-US">
                <a:solidFill>
                  <a:srgbClr val="000000"/>
                </a:solidFill>
              </a:rPr>
              <a:t>s</a:t>
            </a:r>
            <a:r>
              <a:rPr sz="2800" lang="en-US">
                <a:solidFill>
                  <a:srgbClr val="000000"/>
                </a:solidFill>
              </a:rPr>
              <a:t>iness </a:t>
            </a:r>
            <a:r>
              <a:rPr sz="2800" lang="en-US">
                <a:solidFill>
                  <a:srgbClr val="000000"/>
                </a:solidFill>
              </a:rPr>
              <a:t>unit </a:t>
            </a:r>
            <a:endParaRPr sz="2800" lang="en-US">
              <a:solidFill>
                <a:srgbClr val="000000"/>
              </a:solidFill>
            </a:endParaRPr>
          </a:p>
          <a:p>
            <a:r>
              <a:rPr sz="2800" lang="en-US">
                <a:solidFill>
                  <a:srgbClr val="000000"/>
                </a:solidFill>
              </a:rPr>
              <a:t>5</a:t>
            </a:r>
            <a:r>
              <a:rPr sz="2800" lang="en-US">
                <a:solidFill>
                  <a:srgbClr val="000000"/>
                </a:solidFill>
              </a:rPr>
              <a:t>.</a:t>
            </a:r>
            <a:r>
              <a:rPr sz="2800" lang="en-US">
                <a:solidFill>
                  <a:srgbClr val="000000"/>
                </a:solidFill>
              </a:rPr>
              <a:t>v</a:t>
            </a:r>
            <a:r>
              <a:rPr sz="2800" lang="en-US">
                <a:solidFill>
                  <a:srgbClr val="000000"/>
                </a:solidFill>
              </a:rPr>
              <a:t>a</a:t>
            </a:r>
            <a:r>
              <a:rPr sz="2800" lang="en-US">
                <a:solidFill>
                  <a:srgbClr val="000000"/>
                </a:solidFill>
              </a:rPr>
              <a:t>l</a:t>
            </a:r>
            <a:r>
              <a:rPr sz="2800" lang="en-US">
                <a:solidFill>
                  <a:srgbClr val="000000"/>
                </a:solidFill>
              </a:rPr>
              <a:t>u</a:t>
            </a:r>
            <a:r>
              <a:rPr sz="2800" lang="en-US">
                <a:solidFill>
                  <a:srgbClr val="000000"/>
                </a:solidFill>
              </a:rPr>
              <a:t>e</a:t>
            </a:r>
            <a:r>
              <a:rPr sz="2800" lang="en-US">
                <a:solidFill>
                  <a:srgbClr val="000000"/>
                </a:solidFill>
              </a:rPr>
              <a:t>s</a:t>
            </a:r>
            <a:r>
              <a:rPr sz="2800" lang="en-US">
                <a:solidFill>
                  <a:srgbClr val="000000"/>
                </a:solidFill>
              </a:rPr>
              <a:t>-</a:t>
            </a:r>
            <a:r>
              <a:rPr sz="2800" lang="en-US">
                <a:solidFill>
                  <a:srgbClr val="000000"/>
                </a:solidFill>
              </a:rPr>
              <a:t> </a:t>
            </a:r>
            <a:r>
              <a:rPr sz="2800" lang="en-US">
                <a:solidFill>
                  <a:srgbClr val="000000"/>
                </a:solidFill>
              </a:rPr>
              <a:t>c</a:t>
            </a:r>
            <a:r>
              <a:rPr sz="2800" lang="en-US">
                <a:solidFill>
                  <a:srgbClr val="000000"/>
                </a:solidFill>
              </a:rPr>
              <a:t>o</a:t>
            </a:r>
            <a:r>
              <a:rPr sz="2800" lang="en-US">
                <a:solidFill>
                  <a:srgbClr val="000000"/>
                </a:solidFill>
              </a:rPr>
              <a:t>u</a:t>
            </a:r>
            <a:r>
              <a:rPr sz="2800" lang="en-US">
                <a:solidFill>
                  <a:srgbClr val="000000"/>
                </a:solidFill>
              </a:rPr>
              <a:t>n</a:t>
            </a:r>
            <a:r>
              <a:rPr sz="2800" lang="en-US">
                <a:solidFill>
                  <a:srgbClr val="000000"/>
                </a:solidFill>
              </a:rPr>
              <a:t>t</a:t>
            </a:r>
            <a:r>
              <a:rPr sz="2800" lang="en-US">
                <a:solidFill>
                  <a:srgbClr val="000000"/>
                </a:solidFill>
              </a:rPr>
              <a:t> </a:t>
            </a:r>
            <a:r>
              <a:rPr sz="2800" lang="en-US">
                <a:solidFill>
                  <a:srgbClr val="000000"/>
                </a:solidFill>
              </a:rPr>
              <a:t>o</a:t>
            </a:r>
            <a:r>
              <a:rPr sz="2800" lang="en-US">
                <a:solidFill>
                  <a:srgbClr val="000000"/>
                </a:solidFill>
              </a:rPr>
              <a:t>f </a:t>
            </a:r>
            <a:r>
              <a:rPr sz="2800" lang="en-US">
                <a:solidFill>
                  <a:srgbClr val="000000"/>
                </a:solidFill>
              </a:rPr>
              <a:t>f</a:t>
            </a:r>
            <a:r>
              <a:rPr sz="2800" lang="en-US">
                <a:solidFill>
                  <a:srgbClr val="000000"/>
                </a:solidFill>
              </a:rPr>
              <a:t>i</a:t>
            </a:r>
            <a:r>
              <a:rPr sz="2800" lang="en-US">
                <a:solidFill>
                  <a:srgbClr val="000000"/>
                </a:solidFill>
              </a:rPr>
              <a:t>rst </a:t>
            </a:r>
            <a:r>
              <a:rPr sz="2800" lang="en-US">
                <a:solidFill>
                  <a:srgbClr val="000000"/>
                </a:solidFill>
              </a:rPr>
              <a:t>n</a:t>
            </a:r>
            <a:r>
              <a:rPr sz="2800" lang="en-US">
                <a:solidFill>
                  <a:srgbClr val="000000"/>
                </a:solidFill>
              </a:rPr>
              <a:t>a</a:t>
            </a:r>
            <a:r>
              <a:rPr sz="2800" lang="en-US">
                <a:solidFill>
                  <a:srgbClr val="000000"/>
                </a:solidFill>
              </a:rPr>
              <a:t>me </a:t>
            </a:r>
            <a:endParaRPr sz="2800" lang="en-US">
              <a:solidFill>
                <a:srgbClr val="000000"/>
              </a:solidFill>
            </a:endParaRPr>
          </a:p>
          <a:p>
            <a:r>
              <a:rPr sz="2800" lang="en-US">
                <a:solidFill>
                  <a:srgbClr val="000000"/>
                </a:solidFill>
              </a:rPr>
              <a:t>6</a:t>
            </a:r>
            <a:r>
              <a:rPr sz="2800" lang="en-US">
                <a:solidFill>
                  <a:srgbClr val="000000"/>
                </a:solidFill>
              </a:rPr>
              <a:t>.</a:t>
            </a:r>
            <a:r>
              <a:rPr sz="2800" lang="en-US">
                <a:solidFill>
                  <a:srgbClr val="000000"/>
                </a:solidFill>
              </a:rPr>
              <a:t> </a:t>
            </a:r>
            <a:r>
              <a:rPr sz="2800" lang="en-US">
                <a:solidFill>
                  <a:srgbClr val="000000"/>
                </a:solidFill>
              </a:rPr>
              <a:t>V</a:t>
            </a:r>
            <a:r>
              <a:rPr sz="2800" lang="en-US">
                <a:solidFill>
                  <a:srgbClr val="000000"/>
                </a:solidFill>
              </a:rPr>
              <a:t>i</a:t>
            </a:r>
            <a:r>
              <a:rPr sz="2800" lang="en-US">
                <a:solidFill>
                  <a:srgbClr val="000000"/>
                </a:solidFill>
              </a:rPr>
              <a:t>s</a:t>
            </a:r>
            <a:r>
              <a:rPr sz="2800" lang="en-US">
                <a:solidFill>
                  <a:srgbClr val="000000"/>
                </a:solidFill>
              </a:rPr>
              <a:t>u</a:t>
            </a:r>
            <a:r>
              <a:rPr sz="2800" lang="en-US">
                <a:solidFill>
                  <a:srgbClr val="000000"/>
                </a:solidFill>
              </a:rPr>
              <a:t>a</a:t>
            </a:r>
            <a:r>
              <a:rPr sz="2800" lang="en-US">
                <a:solidFill>
                  <a:srgbClr val="000000"/>
                </a:solidFill>
              </a:rPr>
              <a:t>lisation</a:t>
            </a:r>
            <a:r>
              <a:rPr sz="2800" lang="en-US">
                <a:solidFill>
                  <a:srgbClr val="000000"/>
                </a:solidFill>
              </a:rPr>
              <a:t>:</a:t>
            </a:r>
            <a:r>
              <a:rPr sz="2800" lang="en-US">
                <a:solidFill>
                  <a:srgbClr val="000000"/>
                </a:solidFill>
              </a:rPr>
              <a:t> </a:t>
            </a:r>
            <a:endParaRPr sz="2800" lang="en-US">
              <a:solidFill>
                <a:srgbClr val="000000"/>
              </a:solidFill>
            </a:endParaRPr>
          </a:p>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B</a:t>
            </a:r>
            <a:r>
              <a:rPr sz="2800" lang="en-US">
                <a:solidFill>
                  <a:srgbClr val="000000"/>
                </a:solidFill>
              </a:rPr>
              <a:t>a</a:t>
            </a:r>
            <a:r>
              <a:rPr sz="2800" lang="en-US">
                <a:solidFill>
                  <a:srgbClr val="000000"/>
                </a:solidFill>
              </a:rPr>
              <a:t>r</a:t>
            </a:r>
            <a:r>
              <a:rPr sz="2800" lang="en-US">
                <a:solidFill>
                  <a:srgbClr val="000000"/>
                </a:solidFill>
              </a:rPr>
              <a:t> </a:t>
            </a:r>
            <a:r>
              <a:rPr sz="2800" lang="en-US">
                <a:solidFill>
                  <a:srgbClr val="000000"/>
                </a:solidFill>
              </a:rPr>
              <a:t>g</a:t>
            </a:r>
            <a:r>
              <a:rPr sz="2800" lang="en-US">
                <a:solidFill>
                  <a:srgbClr val="000000"/>
                </a:solidFill>
              </a:rPr>
              <a:t>r</a:t>
            </a:r>
            <a:r>
              <a:rPr sz="2800" lang="en-US">
                <a:solidFill>
                  <a:srgbClr val="000000"/>
                </a:solidFill>
              </a:rPr>
              <a:t>a</a:t>
            </a:r>
            <a:r>
              <a:rPr sz="2800" lang="en-US">
                <a:solidFill>
                  <a:srgbClr val="000000"/>
                </a:solidFill>
              </a:rPr>
              <a:t>ph </a:t>
            </a:r>
            <a:endParaRPr sz="2800" lang="en-US">
              <a:solidFill>
                <a:srgbClr val="000000"/>
              </a:solidFill>
            </a:endParaRPr>
          </a:p>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P</a:t>
            </a:r>
            <a:r>
              <a:rPr sz="2800" lang="en-US">
                <a:solidFill>
                  <a:srgbClr val="000000"/>
                </a:solidFill>
              </a:rPr>
              <a:t>i</a:t>
            </a:r>
            <a:r>
              <a:rPr sz="2800" lang="en-US">
                <a:solidFill>
                  <a:srgbClr val="000000"/>
                </a:solidFill>
              </a:rPr>
              <a:t>e</a:t>
            </a:r>
            <a:r>
              <a:rPr sz="2800" lang="en-US">
                <a:solidFill>
                  <a:srgbClr val="000000"/>
                </a:solidFill>
              </a:rPr>
              <a:t> </a:t>
            </a:r>
            <a:r>
              <a:rPr sz="2800" lang="en-US">
                <a:solidFill>
                  <a:srgbClr val="000000"/>
                </a:solidFill>
              </a:rPr>
              <a:t>c</a:t>
            </a:r>
            <a:r>
              <a:rPr sz="2800" lang="en-US">
                <a:solidFill>
                  <a:srgbClr val="000000"/>
                </a:solidFill>
              </a:rPr>
              <a:t>hart </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7880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9" name=""/>
          <p:cNvSpPr txBox="1"/>
          <p:nvPr/>
        </p:nvSpPr>
        <p:spPr>
          <a:xfrm>
            <a:off x="4096000" y="3219450"/>
            <a:ext cx="4000000" cy="548639"/>
          </a:xfrm>
          <a:prstGeom prst="rect"/>
        </p:spPr>
        <p:txBody>
          <a:bodyPr rtlCol="0" wrap="square">
            <a:spAutoFit/>
          </a:bodyPr>
          <a:p>
            <a:r>
              <a:rPr sz="2800" lang="en-US">
                <a:solidFill>
                  <a:srgbClr val="000000"/>
                </a:solidFill>
              </a:rPr>
              <a:t/>
            </a:r>
            <a:endParaRPr sz="2800" lang="en-US">
              <a:solidFill>
                <a:srgbClr val="000000"/>
              </a:solidFill>
            </a:endParaRPr>
          </a:p>
        </p:txBody>
      </p:sp>
      <p:pic>
        <p:nvPicPr>
          <p:cNvPr id="2097168" name=""/>
          <p:cNvPicPr>
            <a:picLocks/>
          </p:cNvPicPr>
          <p:nvPr/>
        </p:nvPicPr>
        <p:blipFill>
          <a:blip xmlns:r="http://schemas.openxmlformats.org/officeDocument/2006/relationships" r:embed="rId2"/>
          <a:stretch>
            <a:fillRect/>
          </a:stretch>
        </p:blipFill>
        <p:spPr>
          <a:xfrm rot="0">
            <a:off x="428510" y="1857374"/>
            <a:ext cx="7667489" cy="4351818"/>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90" name=""/>
          <p:cNvSpPr>
            <a:spLocks noGrp="1"/>
          </p:cNvSpPr>
          <p:nvPr>
            <p:ph type="title"/>
          </p:nvPr>
        </p:nvSpPr>
        <p:spPr>
          <a:xfrm>
            <a:off x="755333" y="1004703"/>
            <a:ext cx="10681335" cy="774700"/>
          </a:xfrm>
        </p:spPr>
        <p:txBody>
          <a:bodyPr/>
          <a:p>
            <a:r>
              <a:rPr lang="en-US"/>
              <a:t>R</a:t>
            </a:r>
            <a:r>
              <a:rPr lang="en-US"/>
              <a:t>E</a:t>
            </a:r>
            <a:r>
              <a:rPr lang="en-US"/>
              <a:t>S</a:t>
            </a:r>
            <a:r>
              <a:rPr lang="en-US"/>
              <a:t>U</a:t>
            </a:r>
            <a:r>
              <a:rPr lang="en-US"/>
              <a:t>L</a:t>
            </a:r>
            <a:r>
              <a:rPr lang="en-US"/>
              <a:t>T</a:t>
            </a:r>
            <a:r>
              <a:rPr lang="en-US"/>
              <a:t>S </a:t>
            </a:r>
            <a:endParaRPr lang="en-US"/>
          </a:p>
        </p:txBody>
      </p:sp>
      <p:pic>
        <p:nvPicPr>
          <p:cNvPr id="2097169" name=""/>
          <p:cNvPicPr>
            <a:picLocks/>
          </p:cNvPicPr>
          <p:nvPr/>
        </p:nvPicPr>
        <p:blipFill>
          <a:blip xmlns:r="http://schemas.openxmlformats.org/officeDocument/2006/relationships" r:embed="rId1"/>
          <a:stretch>
            <a:fillRect/>
          </a:stretch>
        </p:blipFill>
        <p:spPr>
          <a:xfrm rot="0">
            <a:off x="1781142" y="1863751"/>
            <a:ext cx="7348067" cy="4673691"/>
          </a:xfrm>
          <a:prstGeom prst="rect"/>
        </p:spPr>
      </p:pic>
    </p:spTree>
  </p:cSld>
  <p:clrMapOvr>
    <a:masterClrMapping/>
  </p:clrMapOvr>
</p:sld>
</file>

<file path=ppt/slides/slide13.xml><?xml version="1.0" encoding="UTF-8" standalone="yes"?>
<p:sld xmlns:a="http://schemas.openxmlformats.org/drawingml/2006/main" xmlns:r="http://schemas.openxmlformats.org/officeDocument/2006/relationships" xmlns:p="http://schemas.openxmlformats.org/presentationml/2006/main"><p:cSld><p:spTree><p:nvGrpSpPr><p:cNvPr id="44" name=""/><p:cNvGrpSpPr/><p:nvPr/></p:nvGrpSpPr><p:grpSpPr><a:xfrm><a:off x="0" y="0"/><a:ext cx="0" cy="0"/><a:chOff x="0" y="0"/><a:chExt cx="0" cy="0"/></a:xfrm></p:grpSpPr><p:sp><p:nvSpPr><p:cNvPr id="1048691" name="Title 1"/><p:cNvSpPr><a:spLocks noGrp="1"/></p:cNvSpPr><p:nvPr><p:ph type="title"/></p:nvPr></p:nvSpPr><p:spPr><a:xfrm><a:off x="755332" y="385444"/><a:ext cx="10681335" cy="774700"/></a:xfrm></p:spPr><p:txBody><a:bodyPr/><a:p><a:r><a:rPr dirty="0" lang="en-US"><a:latin typeface="Times New Roman" panose="02020603050405020304" pitchFamily="18" charset="0"/><a:cs typeface="Times New Roman" panose="02020603050405020304" pitchFamily="18" charset="0"/></a:rPr><a:t>conclusion</a:t></a:r><a:endParaRPr dirty="0" lang="en-IN"><a:latin typeface="Times New Roman" panose="02020603050405020304" pitchFamily="18" charset="0"/><a:cs typeface="Times New Roman" panose="02020603050405020304" pitchFamily="18" charset="0"/></a:endParaRPr></a:p></p:txBody></p:sp><p:sp><p:nvSpPr><p:cNvPr id="1048692" name=""/><p:cNvSpPr txBox="1"/><p:nvPr/></p:nvSpPr><p:spPr><a:xfrm><a:off x="755332" y="2145493"/><a:ext cx="8800816" cy="3749040"/></a:xfrm><a:prstGeom prst="rect"/></p:spPr><p:txBody><a:bodyPr rtlCol="0" wrap="square"><a:spAutoFit/></a:bodyPr><a:p><a:r><a:rPr sz="2800" lang="en-US"><a:solidFill><a:srgbClr val="000000"/></a:solidFill></a:rPr><a:t>Therefore the SVG business unit employees performs higher comparing to other units and whereas PL business unit performs lower comparing to other units.              Hence the SVG business unit employees works more efficiently and effectively comparing to other units according to the employee data given.</a:t></a:r><a:endParaRPr sz="2800" lang="en-US"><a:solidFill><a:srgbClr val="000000"/></a:solidFill></a:endParaRPr></a:p></p:txBody></p:sp><p:sp><p:nvSpPr><p:cNvPr id="1048713" name="object 7"/><p:cNvSpPr txBox="1"><a:spLocks noGrp="1"/></p:cNvSpPr><p:nvPr/></p:nvSpPr><p:spPr><a:xfrm><a:off x="-3052425" y="247014"/><a:ext cx="11743651" cy="1019810"/></a:xfrm><a:prstGeom prst="rect"/></p:spPr><p:txBody><a:bodyPr bIns="0" lIns="0" rIns="0" rtlCol="0" tIns="16510" vert="horz" wrap="square"><a:spAutoFit/></a:bodyPr><a:lstStyle><a:lvl1pPr><a:defRPr b="0" sz="3200" i="0"><a:solidFill><a:srgbClr val="000000"/></a:solidFill><a:latin typeface="Trebuchet MS"/><a:cs typeface="Trebuchet MS"/></a:defRPr></a:lvl1pPr></a:lstStyle><a:p><a:pPr marL="3213735"><a:spcBef><a:spcPts val="130"/></a:spcBef></a:pPr><a:r><a:rPr b="1" dirty="0" lang="en-US"><a:solidFill><a:srgbClr val="0F0F0F"/></a:solidFill><a:latin typeface="Times New Roman" panose="02020603050405020304" pitchFamily="18" charset="0"/><a:cs typeface="Times New Roman" panose="02020603050405020304" pitchFamily="18" charset="0"/></a:rPr><a:t>Employee Data Analysis using Excel</a:t></a:r><a:r><a:rPr b="1" dirty="0" i="0" lang="en-US"><a:solidFill><a:srgbClr val="0F0F0F"/></a:solidFill><a:effectLst/><a:latin typeface="Times New Roman" panose="02020603050405020304" pitchFamily="18" charset="0"/><a:cs typeface="Times New Roman" panose="02020603050405020304" pitchFamily="18" charset="0"/></a:rPr><a:t> </a:t></a:r><a:br><a:rPr b="1" dirty="0" i="0" lang="en-US"><a:solidFill><a:srgbClr val="0F0F0F"/></a:solidFill><a:effectLst/><a:latin typeface="Roboto" panose="020F0502020204030204" pitchFamily="2" charset="0"/></a:rPr></a:br><a:endParaRPr dirty="0" spc="15"/></a:p></p:txBody></p:sp></p:spTree></p:cSld><p:clrMapOvr><a:masterClrMapping/></p:clrMapOvr></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7023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5392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880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013624" y="1905782"/>
            <a:ext cx="6790651" cy="4663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7023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487637" y="1978342"/>
            <a:ext cx="8075024" cy="4206240"/>
          </a:xfrm>
          <a:prstGeom prst="rect"/>
        </p:spPr>
        <p:txBody>
          <a:bodyPr rtlCol="0" wrap="square">
            <a:spAutoFit/>
          </a:bodyPr>
          <a:p>
            <a:r>
              <a:rPr sz="2800" lang="en-US">
                <a:solidFill>
                  <a:srgbClr val="000000"/>
                </a:solidFill>
              </a:rPr>
              <a:t>Please provide the problem statement, and I'll do my best to assist you. Keep in mind that I can help with a wide range of topics, including but not limited to:</a:t>
            </a:r>
            <a:endParaRPr sz="2800" lang="en-US">
              <a:solidFill>
                <a:srgbClr val="000000"/>
              </a:solidFill>
            </a:endParaRPr>
          </a:p>
          <a:p>
            <a:r>
              <a:rPr sz="2800" lang="en-US">
                <a:solidFill>
                  <a:srgbClr val="000000"/>
                </a:solidFill>
              </a:rPr>
              <a:t>- Writing and proofreading</a:t>
            </a:r>
            <a:endParaRPr sz="2800" lang="en-US">
              <a:solidFill>
                <a:srgbClr val="000000"/>
              </a:solidFill>
            </a:endParaRPr>
          </a:p>
          <a:p>
            <a:r>
              <a:rPr sz="2800" lang="en-US">
                <a:solidFill>
                  <a:srgbClr val="000000"/>
                </a:solidFill>
              </a:rPr>
              <a:t>- Research and data analysis</a:t>
            </a:r>
            <a:endParaRPr sz="2800" lang="en-US">
              <a:solidFill>
                <a:srgbClr val="000000"/>
              </a:solidFill>
            </a:endParaRPr>
          </a:p>
          <a:p>
            <a:r>
              <a:rPr sz="2800" lang="en-US">
                <a:solidFill>
                  <a:srgbClr val="000000"/>
                </a:solidFill>
              </a:rPr>
              <a:t>- Math and calculations</a:t>
            </a:r>
            <a:endParaRPr sz="2800" lang="en-US">
              <a:solidFill>
                <a:srgbClr val="000000"/>
              </a:solidFill>
            </a:endParaRPr>
          </a:p>
          <a:p>
            <a:r>
              <a:rPr sz="2800" lang="en-US">
                <a:solidFill>
                  <a:srgbClr val="000000"/>
                </a:solidFill>
              </a:rPr>
              <a:t>- Conversation and brainstorming</a:t>
            </a:r>
            <a:endParaRPr sz="2800" lang="en-US">
              <a:solidFill>
                <a:srgbClr val="000000"/>
              </a:solidFill>
            </a:endParaRPr>
          </a:p>
          <a:p>
            <a:r>
              <a:rPr sz="2800" lang="en-US">
                <a:solidFill>
                  <a:srgbClr val="000000"/>
                </a:solidFill>
              </a:rPr>
              <a:t>Go ahead and share the problem!</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7023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788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990600" y="1737359"/>
            <a:ext cx="7315671" cy="5120640"/>
          </a:xfrm>
          <a:prstGeom prst="rect"/>
        </p:spPr>
        <p:txBody>
          <a:bodyPr rtlCol="0" wrap="square">
            <a:spAutoFit/>
          </a:bodyPr>
          <a:p>
            <a:r>
              <a:rPr sz="2800" lang="en-US">
                <a:solidFill>
                  <a:srgbClr val="000000"/>
                </a:solidFill>
              </a:rPr>
              <a:t>Please provide the project details, and I'll summarize it in 50 words or less. If you'd like, I can also help with:</a:t>
            </a:r>
            <a:endParaRPr sz="2800" lang="en-US">
              <a:solidFill>
                <a:srgbClr val="000000"/>
              </a:solidFill>
            </a:endParaRPr>
          </a:p>
          <a:p>
            <a:endParaRPr sz="2800" lang="en-US">
              <a:solidFill>
                <a:srgbClr val="000000"/>
              </a:solidFill>
            </a:endParaRPr>
          </a:p>
          <a:p>
            <a:r>
              <a:rPr sz="2800" lang="en-US">
                <a:solidFill>
                  <a:srgbClr val="000000"/>
                </a:solidFill>
              </a:rPr>
              <a:t>- Project planning and organization</a:t>
            </a:r>
            <a:endParaRPr sz="2800" lang="en-US">
              <a:solidFill>
                <a:srgbClr val="000000"/>
              </a:solidFill>
            </a:endParaRPr>
          </a:p>
          <a:p>
            <a:r>
              <a:rPr sz="2800" lang="en-US">
                <a:solidFill>
                  <a:srgbClr val="000000"/>
                </a:solidFill>
              </a:rPr>
              <a:t>- Goal setting and objectives</a:t>
            </a:r>
            <a:endParaRPr sz="2800" lang="en-US">
              <a:solidFill>
                <a:srgbClr val="000000"/>
              </a:solidFill>
            </a:endParaRPr>
          </a:p>
          <a:p>
            <a:r>
              <a:rPr sz="2800" lang="en-US">
                <a:solidFill>
                  <a:srgbClr val="000000"/>
                </a:solidFill>
              </a:rPr>
              <a:t>- Identifying key stakeholders and resources</a:t>
            </a:r>
            <a:endParaRPr sz="2800" lang="en-US">
              <a:solidFill>
                <a:srgbClr val="000000"/>
              </a:solidFill>
            </a:endParaRPr>
          </a:p>
          <a:p>
            <a:r>
              <a:rPr sz="2800" lang="en-US">
                <a:solidFill>
                  <a:srgbClr val="000000"/>
                </a:solidFill>
              </a:rPr>
              <a:t>- Developing a project timeline and milestones</a:t>
            </a:r>
            <a:endParaRPr sz="2800" lang="en-US">
              <a:solidFill>
                <a:srgbClr val="000000"/>
              </a:solidFill>
            </a:endParaRPr>
          </a:p>
          <a:p>
            <a:endParaRPr sz="2800" lang="en-US">
              <a:solidFill>
                <a:srgbClr val="000000"/>
              </a:solidFill>
            </a:endParaRPr>
          </a:p>
          <a:p>
            <a:r>
              <a:rPr sz="2800" lang="en-US">
                <a:solidFill>
                  <a:srgbClr val="000000"/>
                </a:solidFill>
              </a:rPr>
              <a:t>Share your project information!</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372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1448164" y="2208846"/>
            <a:ext cx="5606028" cy="4206239"/>
          </a:xfrm>
          <a:prstGeom prst="rect"/>
        </p:spPr>
        <p:txBody>
          <a:bodyPr rtlCol="0" wrap="square">
            <a:spAutoFit/>
          </a:bodyPr>
          <a:p>
            <a:r>
              <a:rPr sz="2800" lang="en-US">
                <a:solidFill>
                  <a:srgbClr val="000000"/>
                </a:solidFill>
              </a:rPr>
              <a:t>1</a:t>
            </a:r>
            <a:r>
              <a:rPr sz="2800" lang="en-US">
                <a:solidFill>
                  <a:srgbClr val="000000"/>
                </a:solidFill>
              </a:rPr>
              <a:t>.</a:t>
            </a:r>
            <a:r>
              <a:rPr sz="2800" lang="en-US">
                <a:solidFill>
                  <a:srgbClr val="000000"/>
                </a:solidFill>
              </a:rPr>
              <a:t>I</a:t>
            </a:r>
            <a:r>
              <a:rPr sz="2800" lang="en-US">
                <a:solidFill>
                  <a:srgbClr val="000000"/>
                </a:solidFill>
              </a:rPr>
              <a:t>T</a:t>
            </a:r>
            <a:r>
              <a:rPr sz="2800" lang="en-US">
                <a:solidFill>
                  <a:srgbClr val="000000"/>
                </a:solidFill>
              </a:rPr>
              <a:t> </a:t>
            </a:r>
            <a:r>
              <a:rPr sz="2800" lang="en-US">
                <a:solidFill>
                  <a:srgbClr val="000000"/>
                </a:solidFill>
              </a:rPr>
              <a:t>C</a:t>
            </a:r>
            <a:r>
              <a:rPr sz="2800" lang="en-US">
                <a:solidFill>
                  <a:srgbClr val="000000"/>
                </a:solidFill>
              </a:rPr>
              <a:t>O</a:t>
            </a:r>
            <a:r>
              <a:rPr sz="2800" lang="en-US">
                <a:solidFill>
                  <a:srgbClr val="000000"/>
                </a:solidFill>
              </a:rPr>
              <a:t>M</a:t>
            </a:r>
            <a:r>
              <a:rPr sz="2800" lang="en-US">
                <a:solidFill>
                  <a:srgbClr val="000000"/>
                </a:solidFill>
              </a:rPr>
              <a:t>PANY </a:t>
            </a:r>
            <a:endParaRPr sz="2800" lang="en-US">
              <a:solidFill>
                <a:srgbClr val="000000"/>
              </a:solidFill>
            </a:endParaRPr>
          </a:p>
          <a:p>
            <a:endParaRPr sz="2800" lang="en-US">
              <a:solidFill>
                <a:srgbClr val="000000"/>
              </a:solidFill>
            </a:endParaRPr>
          </a:p>
          <a:p>
            <a:r>
              <a:rPr sz="2800" lang="en-US">
                <a:solidFill>
                  <a:srgbClr val="000000"/>
                </a:solidFill>
              </a:rPr>
              <a:t>2</a:t>
            </a:r>
            <a:r>
              <a:rPr sz="2800" lang="en-US">
                <a:solidFill>
                  <a:srgbClr val="000000"/>
                </a:solidFill>
              </a:rPr>
              <a:t>.</a:t>
            </a:r>
            <a:r>
              <a:rPr sz="2800" lang="en-US">
                <a:solidFill>
                  <a:srgbClr val="000000"/>
                </a:solidFill>
              </a:rPr>
              <a:t>B</a:t>
            </a:r>
            <a:r>
              <a:rPr sz="2800" lang="en-US">
                <a:solidFill>
                  <a:srgbClr val="000000"/>
                </a:solidFill>
              </a:rPr>
              <a:t>A</a:t>
            </a:r>
            <a:r>
              <a:rPr sz="2800" lang="en-US">
                <a:solidFill>
                  <a:srgbClr val="000000"/>
                </a:solidFill>
              </a:rPr>
              <a:t>N</a:t>
            </a:r>
            <a:r>
              <a:rPr sz="2800" lang="en-US">
                <a:solidFill>
                  <a:srgbClr val="000000"/>
                </a:solidFill>
              </a:rPr>
              <a:t>K</a:t>
            </a:r>
            <a:endParaRPr sz="2800" lang="en-US">
              <a:solidFill>
                <a:srgbClr val="000000"/>
              </a:solidFill>
            </a:endParaRPr>
          </a:p>
          <a:p>
            <a:endParaRPr sz="2800" lang="en-US">
              <a:solidFill>
                <a:srgbClr val="000000"/>
              </a:solidFill>
            </a:endParaRPr>
          </a:p>
          <a:p>
            <a:r>
              <a:rPr sz="2800" lang="en-US">
                <a:solidFill>
                  <a:srgbClr val="000000"/>
                </a:solidFill>
              </a:rPr>
              <a:t>3</a:t>
            </a:r>
            <a:r>
              <a:rPr sz="2800" lang="en-US">
                <a:solidFill>
                  <a:srgbClr val="000000"/>
                </a:solidFill>
              </a:rPr>
              <a:t>.</a:t>
            </a:r>
            <a:r>
              <a:rPr sz="2800" lang="en-US">
                <a:solidFill>
                  <a:srgbClr val="000000"/>
                </a:solidFill>
              </a:rPr>
              <a:t>H</a:t>
            </a:r>
            <a:r>
              <a:rPr sz="2800" lang="en-US">
                <a:solidFill>
                  <a:srgbClr val="000000"/>
                </a:solidFill>
              </a:rPr>
              <a:t>R</a:t>
            </a:r>
            <a:r>
              <a:rPr sz="2800" lang="en-US">
                <a:solidFill>
                  <a:srgbClr val="000000"/>
                </a:solidFill>
              </a:rPr>
              <a:t>M</a:t>
            </a:r>
            <a:endParaRPr sz="2800" lang="en-US">
              <a:solidFill>
                <a:srgbClr val="000000"/>
              </a:solidFill>
            </a:endParaRPr>
          </a:p>
          <a:p>
            <a:endParaRPr sz="2800" lang="en-US">
              <a:solidFill>
                <a:srgbClr val="000000"/>
              </a:solidFill>
            </a:endParaRPr>
          </a:p>
          <a:p>
            <a:r>
              <a:rPr sz="2800" lang="en-US">
                <a:solidFill>
                  <a:srgbClr val="000000"/>
                </a:solidFill>
              </a:rPr>
              <a:t>4</a:t>
            </a:r>
            <a:r>
              <a:rPr sz="2800" lang="en-US">
                <a:solidFill>
                  <a:srgbClr val="000000"/>
                </a:solidFill>
              </a:rPr>
              <a:t>.</a:t>
            </a:r>
            <a:r>
              <a:rPr sz="2800" lang="en-US">
                <a:solidFill>
                  <a:srgbClr val="000000"/>
                </a:solidFill>
              </a:rPr>
              <a:t>I</a:t>
            </a:r>
            <a:r>
              <a:rPr sz="2800" lang="en-US">
                <a:solidFill>
                  <a:srgbClr val="000000"/>
                </a:solidFill>
              </a:rPr>
              <a:t>N</a:t>
            </a:r>
            <a:r>
              <a:rPr sz="2800" lang="en-US">
                <a:solidFill>
                  <a:srgbClr val="000000"/>
                </a:solidFill>
              </a:rPr>
              <a:t>D</a:t>
            </a:r>
            <a:r>
              <a:rPr sz="2800" lang="en-US">
                <a:solidFill>
                  <a:srgbClr val="000000"/>
                </a:solidFill>
              </a:rPr>
              <a:t>U</a:t>
            </a:r>
            <a:r>
              <a:rPr sz="2800" lang="en-US">
                <a:solidFill>
                  <a:srgbClr val="000000"/>
                </a:solidFill>
              </a:rPr>
              <a:t>S</a:t>
            </a:r>
            <a:r>
              <a:rPr sz="2800" lang="en-US">
                <a:solidFill>
                  <a:srgbClr val="000000"/>
                </a:solidFill>
              </a:rPr>
              <a:t>T</a:t>
            </a:r>
            <a:r>
              <a:rPr sz="2800" lang="en-US">
                <a:solidFill>
                  <a:srgbClr val="000000"/>
                </a:solidFill>
              </a:rPr>
              <a:t>R</a:t>
            </a:r>
            <a:r>
              <a:rPr sz="2800" lang="en-US">
                <a:solidFill>
                  <a:srgbClr val="000000"/>
                </a:solidFill>
              </a:rPr>
              <a:t>I</a:t>
            </a:r>
            <a:r>
              <a:rPr sz="2800" lang="en-US">
                <a:solidFill>
                  <a:srgbClr val="000000"/>
                </a:solidFill>
              </a:rPr>
              <a:t>E</a:t>
            </a:r>
            <a:r>
              <a:rPr sz="2800" lang="en-US">
                <a:solidFill>
                  <a:srgbClr val="000000"/>
                </a:solidFill>
              </a:rPr>
              <a:t>S</a:t>
            </a:r>
            <a:endParaRPr sz="2800" lang="en-US">
              <a:solidFill>
                <a:srgbClr val="000000"/>
              </a:solidFill>
            </a:endParaRPr>
          </a:p>
          <a:p>
            <a:endParaRPr sz="2800" lang="en-US">
              <a:solidFill>
                <a:srgbClr val="000000"/>
              </a:solidFill>
            </a:endParaRPr>
          </a:p>
          <a:p>
            <a:r>
              <a:rPr sz="2800" lang="en-US">
                <a:solidFill>
                  <a:srgbClr val="000000"/>
                </a:solidFill>
              </a:rPr>
              <a:t>5</a:t>
            </a:r>
            <a:r>
              <a:rPr sz="2800" lang="en-US">
                <a:solidFill>
                  <a:srgbClr val="000000"/>
                </a:solidFill>
              </a:rPr>
              <a:t>.</a:t>
            </a:r>
            <a:r>
              <a:rPr sz="2800" lang="en-US">
                <a:solidFill>
                  <a:srgbClr val="000000"/>
                </a:solidFill>
              </a:rPr>
              <a:t>M</a:t>
            </a:r>
            <a:r>
              <a:rPr sz="2800" lang="en-US">
                <a:solidFill>
                  <a:srgbClr val="000000"/>
                </a:solidFill>
              </a:rPr>
              <a:t>A</a:t>
            </a:r>
            <a:r>
              <a:rPr sz="2800" lang="en-US">
                <a:solidFill>
                  <a:srgbClr val="000000"/>
                </a:solidFill>
              </a:rPr>
              <a:t>R</a:t>
            </a:r>
            <a:r>
              <a:rPr sz="2800" lang="en-US">
                <a:solidFill>
                  <a:srgbClr val="000000"/>
                </a:solidFill>
              </a:rPr>
              <a:t>K</a:t>
            </a:r>
            <a:r>
              <a:rPr sz="2800" lang="en-US">
                <a:solidFill>
                  <a:srgbClr val="000000"/>
                </a:solidFill>
              </a:rPr>
              <a:t>E</a:t>
            </a:r>
            <a:r>
              <a:rPr sz="2800" lang="en-US">
                <a:solidFill>
                  <a:srgbClr val="000000"/>
                </a:solidFill>
              </a:rPr>
              <a:t>T</a:t>
            </a:r>
            <a:r>
              <a:rPr sz="2800" lang="en-US">
                <a:solidFill>
                  <a:srgbClr val="000000"/>
                </a:solidFill>
              </a:rPr>
              <a:t>I</a:t>
            </a:r>
            <a:r>
              <a:rPr sz="2800" lang="en-US">
                <a:solidFill>
                  <a:srgbClr val="000000"/>
                </a:solidFill>
              </a:rPr>
              <a:t>N</a:t>
            </a:r>
            <a:r>
              <a:rPr sz="2800" lang="en-US">
                <a:solidFill>
                  <a:srgbClr val="000000"/>
                </a:solidFill>
              </a:rPr>
              <a:t>G</a:t>
            </a:r>
            <a:r>
              <a:rPr sz="2800" lang="en-US">
                <a:solidFill>
                  <a:srgbClr val="000000"/>
                </a:solidFill>
              </a:rPr>
              <a:t> </a:t>
            </a:r>
            <a:r>
              <a:rPr sz="2800" lang="en-US">
                <a:solidFill>
                  <a:srgbClr val="000000"/>
                </a:solidFill>
              </a:rPr>
              <a:t>F</a:t>
            </a:r>
            <a:r>
              <a:rPr sz="2800" lang="en-US">
                <a:solidFill>
                  <a:srgbClr val="000000"/>
                </a:solidFill>
              </a:rPr>
              <a:t>I</a:t>
            </a:r>
            <a:r>
              <a:rPr sz="2800" lang="en-US">
                <a:solidFill>
                  <a:srgbClr val="000000"/>
                </a:solidFill>
              </a:rPr>
              <a:t>E</a:t>
            </a:r>
            <a:r>
              <a:rPr sz="2800" lang="en-US">
                <a:solidFill>
                  <a:srgbClr val="000000"/>
                </a:solidFill>
              </a:rPr>
              <a:t>L</a:t>
            </a:r>
            <a:r>
              <a:rPr sz="2800" lang="en-US">
                <a:solidFill>
                  <a:srgbClr val="000000"/>
                </a:solidFill>
              </a:rPr>
              <a:t>D</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975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2854362" y="2019300"/>
            <a:ext cx="6797598" cy="4206240"/>
          </a:xfrm>
          <a:prstGeom prst="rect"/>
        </p:spPr>
        <p:txBody>
          <a:bodyPr rtlCol="0" wrap="square">
            <a:spAutoFit/>
          </a:bodyPr>
          <a:p>
            <a:r>
              <a:rPr sz="2800" lang="en-US">
                <a:solidFill>
                  <a:srgbClr val="000000"/>
                </a:solidFill>
              </a:rPr>
              <a:t>1</a:t>
            </a:r>
            <a:r>
              <a:rPr sz="2800" lang="en-US">
                <a:solidFill>
                  <a:srgbClr val="000000"/>
                </a:solidFill>
              </a:rPr>
              <a:t>.</a:t>
            </a:r>
            <a:r>
              <a:rPr sz="2800" lang="en-US">
                <a:solidFill>
                  <a:srgbClr val="000000"/>
                </a:solidFill>
              </a:rPr>
              <a:t>C</a:t>
            </a:r>
            <a:r>
              <a:rPr sz="2800" lang="en-US">
                <a:solidFill>
                  <a:srgbClr val="000000"/>
                </a:solidFill>
              </a:rPr>
              <a:t>o</a:t>
            </a:r>
            <a:r>
              <a:rPr sz="2800" lang="en-US">
                <a:solidFill>
                  <a:srgbClr val="000000"/>
                </a:solidFill>
              </a:rPr>
              <a:t>n</a:t>
            </a:r>
            <a:r>
              <a:rPr sz="2800" lang="en-US">
                <a:solidFill>
                  <a:srgbClr val="000000"/>
                </a:solidFill>
              </a:rPr>
              <a:t>d</a:t>
            </a:r>
            <a:r>
              <a:rPr sz="2800" lang="en-US">
                <a:solidFill>
                  <a:srgbClr val="000000"/>
                </a:solidFill>
              </a:rPr>
              <a:t>i</a:t>
            </a:r>
            <a:r>
              <a:rPr sz="2800" lang="en-US">
                <a:solidFill>
                  <a:srgbClr val="000000"/>
                </a:solidFill>
              </a:rPr>
              <a:t>t</a:t>
            </a:r>
            <a:r>
              <a:rPr sz="2800" lang="en-US">
                <a:solidFill>
                  <a:srgbClr val="000000"/>
                </a:solidFill>
              </a:rPr>
              <a:t>i</a:t>
            </a:r>
            <a:r>
              <a:rPr sz="2800" lang="en-US">
                <a:solidFill>
                  <a:srgbClr val="000000"/>
                </a:solidFill>
              </a:rPr>
              <a:t>o</a:t>
            </a:r>
            <a:r>
              <a:rPr sz="2800" lang="en-US">
                <a:solidFill>
                  <a:srgbClr val="000000"/>
                </a:solidFill>
              </a:rPr>
              <a:t>n</a:t>
            </a:r>
            <a:r>
              <a:rPr sz="2800" lang="en-US">
                <a:solidFill>
                  <a:srgbClr val="000000"/>
                </a:solidFill>
              </a:rPr>
              <a:t>a</a:t>
            </a:r>
            <a:r>
              <a:rPr sz="2800" lang="en-US">
                <a:solidFill>
                  <a:srgbClr val="000000"/>
                </a:solidFill>
              </a:rPr>
              <a:t>l</a:t>
            </a:r>
            <a:r>
              <a:rPr sz="2800" lang="en-US">
                <a:solidFill>
                  <a:srgbClr val="000000"/>
                </a:solidFill>
              </a:rPr>
              <a:t> </a:t>
            </a:r>
            <a:r>
              <a:rPr sz="2800" lang="en-US">
                <a:solidFill>
                  <a:srgbClr val="000000"/>
                </a:solidFill>
              </a:rPr>
              <a:t>f</a:t>
            </a:r>
            <a:r>
              <a:rPr sz="2800" lang="en-US">
                <a:solidFill>
                  <a:srgbClr val="000000"/>
                </a:solidFill>
              </a:rPr>
              <a:t>o</a:t>
            </a:r>
            <a:r>
              <a:rPr sz="2800" lang="en-US">
                <a:solidFill>
                  <a:srgbClr val="000000"/>
                </a:solidFill>
              </a:rPr>
              <a:t>r</a:t>
            </a:r>
            <a:r>
              <a:rPr sz="2800" lang="en-US">
                <a:solidFill>
                  <a:srgbClr val="000000"/>
                </a:solidFill>
              </a:rPr>
              <a:t>m</a:t>
            </a:r>
            <a:r>
              <a:rPr sz="2800" lang="en-US">
                <a:solidFill>
                  <a:srgbClr val="000000"/>
                </a:solidFill>
              </a:rPr>
              <a:t>a</a:t>
            </a:r>
            <a:r>
              <a:rPr sz="2800" lang="en-US">
                <a:solidFill>
                  <a:srgbClr val="000000"/>
                </a:solidFill>
              </a:rPr>
              <a:t>tting </a:t>
            </a:r>
            <a:endParaRPr sz="2800" lang="en-US">
              <a:solidFill>
                <a:srgbClr val="000000"/>
              </a:solidFill>
            </a:endParaRPr>
          </a:p>
          <a:p>
            <a:endParaRPr sz="2800" lang="en-US">
              <a:solidFill>
                <a:srgbClr val="000000"/>
              </a:solidFill>
            </a:endParaRPr>
          </a:p>
          <a:p>
            <a:r>
              <a:rPr sz="2800" lang="en-US">
                <a:solidFill>
                  <a:srgbClr val="000000"/>
                </a:solidFill>
              </a:rPr>
              <a:t>2</a:t>
            </a:r>
            <a:r>
              <a:rPr sz="2800" lang="en-US">
                <a:solidFill>
                  <a:srgbClr val="000000"/>
                </a:solidFill>
              </a:rPr>
              <a:t>.</a:t>
            </a:r>
            <a:r>
              <a:rPr sz="2800" lang="en-US">
                <a:solidFill>
                  <a:srgbClr val="000000"/>
                </a:solidFill>
              </a:rPr>
              <a:t> </a:t>
            </a:r>
            <a:r>
              <a:rPr sz="2800" lang="en-US">
                <a:solidFill>
                  <a:srgbClr val="000000"/>
                </a:solidFill>
              </a:rPr>
              <a:t>F</a:t>
            </a:r>
            <a:r>
              <a:rPr sz="2800" lang="en-US">
                <a:solidFill>
                  <a:srgbClr val="000000"/>
                </a:solidFill>
              </a:rPr>
              <a:t>o</a:t>
            </a:r>
            <a:r>
              <a:rPr sz="2800" lang="en-US">
                <a:solidFill>
                  <a:srgbClr val="000000"/>
                </a:solidFill>
              </a:rPr>
              <a:t>r</a:t>
            </a:r>
            <a:r>
              <a:rPr sz="2800" lang="en-US">
                <a:solidFill>
                  <a:srgbClr val="000000"/>
                </a:solidFill>
              </a:rPr>
              <a:t>m</a:t>
            </a:r>
            <a:r>
              <a:rPr sz="2800" lang="en-US">
                <a:solidFill>
                  <a:srgbClr val="000000"/>
                </a:solidFill>
              </a:rPr>
              <a:t>u</a:t>
            </a:r>
            <a:r>
              <a:rPr sz="2800" lang="en-US">
                <a:solidFill>
                  <a:srgbClr val="000000"/>
                </a:solidFill>
              </a:rPr>
              <a:t>l</a:t>
            </a:r>
            <a:r>
              <a:rPr sz="2800" lang="en-US">
                <a:solidFill>
                  <a:srgbClr val="000000"/>
                </a:solidFill>
              </a:rPr>
              <a:t>a</a:t>
            </a:r>
            <a:endParaRPr sz="2800" lang="en-US">
              <a:solidFill>
                <a:srgbClr val="000000"/>
              </a:solidFill>
            </a:endParaRPr>
          </a:p>
          <a:p>
            <a:endParaRPr sz="2800" lang="en-US">
              <a:solidFill>
                <a:srgbClr val="000000"/>
              </a:solidFill>
            </a:endParaRPr>
          </a:p>
          <a:p>
            <a:r>
              <a:rPr sz="2800" lang="en-US">
                <a:solidFill>
                  <a:srgbClr val="000000"/>
                </a:solidFill>
              </a:rPr>
              <a:t>3</a:t>
            </a:r>
            <a:r>
              <a:rPr sz="2800" lang="en-US">
                <a:solidFill>
                  <a:srgbClr val="000000"/>
                </a:solidFill>
              </a:rPr>
              <a:t>.</a:t>
            </a:r>
            <a:r>
              <a:rPr sz="2800" lang="en-US">
                <a:solidFill>
                  <a:srgbClr val="000000"/>
                </a:solidFill>
              </a:rPr>
              <a:t>F</a:t>
            </a:r>
            <a:r>
              <a:rPr sz="2800" lang="en-US">
                <a:solidFill>
                  <a:srgbClr val="000000"/>
                </a:solidFill>
              </a:rPr>
              <a:t>i</a:t>
            </a:r>
            <a:r>
              <a:rPr sz="2800" lang="en-US">
                <a:solidFill>
                  <a:srgbClr val="000000"/>
                </a:solidFill>
              </a:rPr>
              <a:t>l</a:t>
            </a:r>
            <a:r>
              <a:rPr sz="2800" lang="en-US">
                <a:solidFill>
                  <a:srgbClr val="000000"/>
                </a:solidFill>
              </a:rPr>
              <a:t>t</a:t>
            </a:r>
            <a:r>
              <a:rPr sz="2800" lang="en-US">
                <a:solidFill>
                  <a:srgbClr val="000000"/>
                </a:solidFill>
              </a:rPr>
              <a:t>e</a:t>
            </a:r>
            <a:r>
              <a:rPr sz="2800" lang="en-US">
                <a:solidFill>
                  <a:srgbClr val="000000"/>
                </a:solidFill>
              </a:rPr>
              <a:t>r</a:t>
            </a:r>
            <a:r>
              <a:rPr sz="2800" lang="en-US">
                <a:solidFill>
                  <a:srgbClr val="000000"/>
                </a:solidFill>
              </a:rPr>
              <a:t>i</a:t>
            </a:r>
            <a:r>
              <a:rPr sz="2800" lang="en-US">
                <a:solidFill>
                  <a:srgbClr val="000000"/>
                </a:solidFill>
              </a:rPr>
              <a:t>n</a:t>
            </a:r>
            <a:r>
              <a:rPr sz="2800" lang="en-US">
                <a:solidFill>
                  <a:srgbClr val="000000"/>
                </a:solidFill>
              </a:rPr>
              <a:t>g</a:t>
            </a:r>
            <a:endParaRPr sz="2800" lang="en-US">
              <a:solidFill>
                <a:srgbClr val="000000"/>
              </a:solidFill>
            </a:endParaRPr>
          </a:p>
          <a:p>
            <a:endParaRPr sz="2800" lang="en-US">
              <a:solidFill>
                <a:srgbClr val="000000"/>
              </a:solidFill>
            </a:endParaRPr>
          </a:p>
          <a:p>
            <a:r>
              <a:rPr sz="2800" lang="en-US">
                <a:solidFill>
                  <a:srgbClr val="000000"/>
                </a:solidFill>
              </a:rPr>
              <a:t>4</a:t>
            </a:r>
            <a:r>
              <a:rPr sz="2800" lang="en-US">
                <a:solidFill>
                  <a:srgbClr val="000000"/>
                </a:solidFill>
              </a:rPr>
              <a:t>.</a:t>
            </a:r>
            <a:r>
              <a:rPr sz="2800" lang="en-US">
                <a:solidFill>
                  <a:srgbClr val="000000"/>
                </a:solidFill>
              </a:rPr>
              <a:t>p</a:t>
            </a:r>
            <a:r>
              <a:rPr sz="2800" lang="en-US">
                <a:solidFill>
                  <a:srgbClr val="000000"/>
                </a:solidFill>
              </a:rPr>
              <a:t>i</a:t>
            </a:r>
            <a:r>
              <a:rPr sz="2800" lang="en-US">
                <a:solidFill>
                  <a:srgbClr val="000000"/>
                </a:solidFill>
              </a:rPr>
              <a:t>v</a:t>
            </a:r>
            <a:r>
              <a:rPr sz="2800" lang="en-US">
                <a:solidFill>
                  <a:srgbClr val="000000"/>
                </a:solidFill>
              </a:rPr>
              <a:t>o</a:t>
            </a:r>
            <a:r>
              <a:rPr sz="2800" lang="en-US">
                <a:solidFill>
                  <a:srgbClr val="000000"/>
                </a:solidFill>
              </a:rPr>
              <a:t>t</a:t>
            </a:r>
            <a:r>
              <a:rPr sz="2800" lang="en-US">
                <a:solidFill>
                  <a:srgbClr val="000000"/>
                </a:solidFill>
              </a:rPr>
              <a:t> </a:t>
            </a:r>
            <a:r>
              <a:rPr sz="2800" lang="en-US">
                <a:solidFill>
                  <a:srgbClr val="000000"/>
                </a:solidFill>
              </a:rPr>
              <a:t>t</a:t>
            </a:r>
            <a:r>
              <a:rPr sz="2800" lang="en-US">
                <a:solidFill>
                  <a:srgbClr val="000000"/>
                </a:solidFill>
              </a:rPr>
              <a:t>a</a:t>
            </a:r>
            <a:r>
              <a:rPr sz="2800" lang="en-US">
                <a:solidFill>
                  <a:srgbClr val="000000"/>
                </a:solidFill>
              </a:rPr>
              <a:t>b</a:t>
            </a:r>
            <a:r>
              <a:rPr sz="2800" lang="en-US">
                <a:solidFill>
                  <a:srgbClr val="000000"/>
                </a:solidFill>
              </a:rPr>
              <a:t>l</a:t>
            </a:r>
            <a:r>
              <a:rPr sz="2800" lang="en-US">
                <a:solidFill>
                  <a:srgbClr val="000000"/>
                </a:solidFill>
              </a:rPr>
              <a:t>e </a:t>
            </a:r>
            <a:endParaRPr sz="2800" lang="en-US">
              <a:solidFill>
                <a:srgbClr val="000000"/>
              </a:solidFill>
            </a:endParaRPr>
          </a:p>
          <a:p>
            <a:endParaRPr sz="2800" lang="en-US">
              <a:solidFill>
                <a:srgbClr val="000000"/>
              </a:solidFill>
            </a:endParaRPr>
          </a:p>
          <a:p>
            <a:r>
              <a:rPr sz="2800" lang="en-US">
                <a:solidFill>
                  <a:srgbClr val="000000"/>
                </a:solidFill>
              </a:rPr>
              <a:t>5</a:t>
            </a:r>
            <a:r>
              <a:rPr sz="2800" lang="en-US">
                <a:solidFill>
                  <a:srgbClr val="000000"/>
                </a:solidFill>
              </a:rPr>
              <a:t>.</a:t>
            </a:r>
            <a:r>
              <a:rPr sz="2800" lang="en-US">
                <a:solidFill>
                  <a:srgbClr val="000000"/>
                </a:solidFill>
              </a:rPr>
              <a:t>B</a:t>
            </a:r>
            <a:r>
              <a:rPr sz="2800" lang="en-US">
                <a:solidFill>
                  <a:srgbClr val="000000"/>
                </a:solidFill>
              </a:rPr>
              <a:t>a</a:t>
            </a:r>
            <a:r>
              <a:rPr sz="2800" lang="en-US">
                <a:solidFill>
                  <a:srgbClr val="000000"/>
                </a:solidFill>
              </a:rPr>
              <a:t>r</a:t>
            </a:r>
            <a:r>
              <a:rPr sz="2800" lang="en-US">
                <a:solidFill>
                  <a:srgbClr val="000000"/>
                </a:solidFill>
              </a:rPr>
              <a:t> </a:t>
            </a:r>
            <a:r>
              <a:rPr sz="2800" lang="en-US">
                <a:solidFill>
                  <a:srgbClr val="000000"/>
                </a:solidFill>
              </a:rPr>
              <a:t>c</a:t>
            </a:r>
            <a:r>
              <a:rPr sz="2800" lang="en-US">
                <a:solidFill>
                  <a:srgbClr val="000000"/>
                </a:solidFill>
              </a:rPr>
              <a:t>h</a:t>
            </a:r>
            <a:r>
              <a:rPr sz="2800" lang="en-US">
                <a:solidFill>
                  <a:srgbClr val="000000"/>
                </a:solidFill>
              </a:rPr>
              <a:t>a</a:t>
            </a:r>
            <a:r>
              <a:rPr sz="2800" lang="en-US">
                <a:solidFill>
                  <a:srgbClr val="000000"/>
                </a:solidFill>
              </a:rPr>
              <a:t>r</a:t>
            </a:r>
            <a:r>
              <a:rPr sz="2800" lang="en-US">
                <a:solidFill>
                  <a:srgbClr val="000000"/>
                </a:solidFill>
              </a:rPr>
              <a:t>t</a:t>
            </a:r>
            <a:r>
              <a:rPr sz="2800" lang="en-US">
                <a:solidFill>
                  <a:srgbClr val="000000"/>
                </a:solidFill>
              </a:rPr>
              <a:t> </a:t>
            </a:r>
            <a:r>
              <a:rPr sz="2800" lang="en-US">
                <a:solidFill>
                  <a:srgbClr val="000000"/>
                </a:solidFill>
              </a:rPr>
              <a:t>/</a:t>
            </a:r>
            <a:r>
              <a:rPr sz="2800" lang="en-US">
                <a:solidFill>
                  <a:srgbClr val="000000"/>
                </a:solidFill>
              </a:rPr>
              <a:t> </a:t>
            </a:r>
            <a:r>
              <a:rPr sz="2800" lang="en-US">
                <a:solidFill>
                  <a:srgbClr val="000000"/>
                </a:solidFill>
              </a:rPr>
              <a:t>p</a:t>
            </a:r>
            <a:r>
              <a:rPr sz="2800" lang="en-US">
                <a:solidFill>
                  <a:srgbClr val="000000"/>
                </a:solidFill>
              </a:rPr>
              <a:t>i</a:t>
            </a:r>
            <a:r>
              <a:rPr sz="2800" lang="en-US">
                <a:solidFill>
                  <a:srgbClr val="000000"/>
                </a:solidFill>
              </a:rPr>
              <a:t>e</a:t>
            </a:r>
            <a:r>
              <a:rPr sz="2800" lang="en-US">
                <a:solidFill>
                  <a:srgbClr val="000000"/>
                </a:solidFill>
              </a:rPr>
              <a:t> </a:t>
            </a:r>
            <a:r>
              <a:rPr sz="2800" lang="en-US">
                <a:solidFill>
                  <a:srgbClr val="000000"/>
                </a:solidFill>
              </a:rPr>
              <a:t>c</a:t>
            </a:r>
            <a:r>
              <a:rPr sz="2800" lang="en-US">
                <a:solidFill>
                  <a:srgbClr val="000000"/>
                </a:solidFill>
              </a:rPr>
              <a:t>hart </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9" name="Title 1"/>
          <p:cNvSpPr>
            <a:spLocks noGrp="1"/>
          </p:cNvSpPr>
          <p:nvPr>
            <p:ph type="title"/>
          </p:nvPr>
        </p:nvSpPr>
        <p:spPr>
          <a:xfrm>
            <a:off x="755332" y="385444"/>
            <a:ext cx="10681335" cy="774700"/>
          </a:xfrm>
        </p:spPr>
        <p:txBody>
          <a:bodyPr/>
          <a:p>
            <a:r>
              <a:rPr dirty="0" lang="en-IN"/>
              <a:t>Dataset Description</a:t>
            </a:r>
          </a:p>
        </p:txBody>
      </p:sp>
      <p:sp>
        <p:nvSpPr>
          <p:cNvPr id="1048670" name=""/>
          <p:cNvSpPr txBox="1"/>
          <p:nvPr/>
        </p:nvSpPr>
        <p:spPr>
          <a:xfrm>
            <a:off x="417337" y="1853579"/>
            <a:ext cx="9440077" cy="3749040"/>
          </a:xfrm>
          <a:prstGeom prst="rect"/>
        </p:spPr>
        <p:txBody>
          <a:bodyPr rtlCol="0" wrap="square">
            <a:spAutoFit/>
          </a:bodyPr>
          <a:p>
            <a:r>
              <a:rPr sz="2800" lang="en-US">
                <a:solidFill>
                  <a:srgbClr val="000000"/>
                </a:solidFill>
              </a:rPr>
              <a:t>1</a:t>
            </a:r>
            <a:r>
              <a:rPr sz="2800" lang="en-US">
                <a:solidFill>
                  <a:srgbClr val="000000"/>
                </a:solidFill>
              </a:rPr>
              <a:t>.</a:t>
            </a:r>
            <a:r>
              <a:rPr sz="2800" lang="en-US">
                <a:solidFill>
                  <a:srgbClr val="000000"/>
                </a:solidFill>
              </a:rPr>
              <a:t> </a:t>
            </a:r>
            <a:r>
              <a:rPr sz="2800" lang="en-US">
                <a:solidFill>
                  <a:srgbClr val="000000"/>
                </a:solidFill>
              </a:rPr>
              <a:t>E</a:t>
            </a:r>
            <a:r>
              <a:rPr sz="2800" lang="en-US">
                <a:solidFill>
                  <a:srgbClr val="000000"/>
                </a:solidFill>
              </a:rPr>
              <a:t>m</a:t>
            </a:r>
            <a:r>
              <a:rPr sz="2800" lang="en-US">
                <a:solidFill>
                  <a:srgbClr val="000000"/>
                </a:solidFill>
              </a:rPr>
              <a:t>p</a:t>
            </a:r>
            <a:r>
              <a:rPr sz="2800" lang="en-US">
                <a:solidFill>
                  <a:srgbClr val="000000"/>
                </a:solidFill>
              </a:rPr>
              <a:t>loyee </a:t>
            </a:r>
            <a:r>
              <a:rPr sz="2800" lang="en-US">
                <a:solidFill>
                  <a:srgbClr val="000000"/>
                </a:solidFill>
              </a:rPr>
              <a:t>d</a:t>
            </a:r>
            <a:r>
              <a:rPr sz="2800" lang="en-US">
                <a:solidFill>
                  <a:srgbClr val="000000"/>
                </a:solidFill>
              </a:rPr>
              <a:t>a</a:t>
            </a:r>
            <a:r>
              <a:rPr sz="2800" lang="en-US">
                <a:solidFill>
                  <a:srgbClr val="000000"/>
                </a:solidFill>
              </a:rPr>
              <a:t>t</a:t>
            </a:r>
            <a:r>
              <a:rPr sz="2800" lang="en-US">
                <a:solidFill>
                  <a:srgbClr val="000000"/>
                </a:solidFill>
              </a:rPr>
              <a:t>a </a:t>
            </a:r>
            <a:r>
              <a:rPr sz="2800" lang="en-US">
                <a:solidFill>
                  <a:srgbClr val="000000"/>
                </a:solidFill>
              </a:rPr>
              <a:t>d</a:t>
            </a:r>
            <a:r>
              <a:rPr sz="2800" lang="en-US">
                <a:solidFill>
                  <a:srgbClr val="000000"/>
                </a:solidFill>
              </a:rPr>
              <a:t>o</a:t>
            </a:r>
            <a:r>
              <a:rPr sz="2800" lang="en-US">
                <a:solidFill>
                  <a:srgbClr val="000000"/>
                </a:solidFill>
              </a:rPr>
              <a:t>w</a:t>
            </a:r>
            <a:r>
              <a:rPr sz="2800" lang="en-US">
                <a:solidFill>
                  <a:srgbClr val="000000"/>
                </a:solidFill>
              </a:rPr>
              <a:t>n</a:t>
            </a:r>
            <a:r>
              <a:rPr sz="2800" lang="en-US">
                <a:solidFill>
                  <a:srgbClr val="000000"/>
                </a:solidFill>
              </a:rPr>
              <a:t>l</a:t>
            </a:r>
            <a:r>
              <a:rPr sz="2800" lang="en-US">
                <a:solidFill>
                  <a:srgbClr val="000000"/>
                </a:solidFill>
              </a:rPr>
              <a:t>o</a:t>
            </a:r>
            <a:r>
              <a:rPr sz="2800" lang="en-US">
                <a:solidFill>
                  <a:srgbClr val="000000"/>
                </a:solidFill>
              </a:rPr>
              <a:t>aded </a:t>
            </a:r>
            <a:r>
              <a:rPr sz="2800" lang="en-US">
                <a:solidFill>
                  <a:srgbClr val="000000"/>
                </a:solidFill>
              </a:rPr>
              <a:t>f</a:t>
            </a:r>
            <a:r>
              <a:rPr sz="2800" lang="en-US">
                <a:solidFill>
                  <a:srgbClr val="000000"/>
                </a:solidFill>
              </a:rPr>
              <a:t>r</a:t>
            </a:r>
            <a:r>
              <a:rPr sz="2800" lang="en-US">
                <a:solidFill>
                  <a:srgbClr val="000000"/>
                </a:solidFill>
              </a:rPr>
              <a:t>o</a:t>
            </a:r>
            <a:r>
              <a:rPr sz="2800" lang="en-US">
                <a:solidFill>
                  <a:srgbClr val="000000"/>
                </a:solidFill>
              </a:rPr>
              <a:t>m</a:t>
            </a:r>
            <a:r>
              <a:rPr sz="2800" lang="en-US">
                <a:solidFill>
                  <a:srgbClr val="000000"/>
                </a:solidFill>
              </a:rPr>
              <a:t> </a:t>
            </a:r>
            <a:r>
              <a:rPr sz="2800" lang="en-US">
                <a:solidFill>
                  <a:srgbClr val="000000"/>
                </a:solidFill>
              </a:rPr>
              <a:t>e</a:t>
            </a:r>
            <a:r>
              <a:rPr sz="2800" lang="en-US">
                <a:solidFill>
                  <a:srgbClr val="000000"/>
                </a:solidFill>
              </a:rPr>
              <a:t>d</a:t>
            </a:r>
            <a:r>
              <a:rPr sz="2800" lang="en-US">
                <a:solidFill>
                  <a:srgbClr val="000000"/>
                </a:solidFill>
              </a:rPr>
              <a:t>u</a:t>
            </a:r>
            <a:r>
              <a:rPr sz="2800" lang="en-US">
                <a:solidFill>
                  <a:srgbClr val="000000"/>
                </a:solidFill>
              </a:rPr>
              <a:t>n</a:t>
            </a:r>
            <a:r>
              <a:rPr sz="2800" lang="en-US">
                <a:solidFill>
                  <a:srgbClr val="000000"/>
                </a:solidFill>
              </a:rPr>
              <a:t>e</a:t>
            </a:r>
            <a:r>
              <a:rPr sz="2800" lang="en-US">
                <a:solidFill>
                  <a:srgbClr val="000000"/>
                </a:solidFill>
              </a:rPr>
              <a:t>t</a:t>
            </a:r>
            <a:r>
              <a:rPr sz="2800" lang="en-US">
                <a:solidFill>
                  <a:srgbClr val="000000"/>
                </a:solidFill>
              </a:rPr>
              <a:t> </a:t>
            </a:r>
            <a:r>
              <a:rPr sz="2800" lang="en-US">
                <a:solidFill>
                  <a:srgbClr val="000000"/>
                </a:solidFill>
              </a:rPr>
              <a:t>d</a:t>
            </a:r>
            <a:r>
              <a:rPr sz="2800" lang="en-US">
                <a:solidFill>
                  <a:srgbClr val="000000"/>
                </a:solidFill>
              </a:rPr>
              <a:t>a</a:t>
            </a:r>
            <a:r>
              <a:rPr sz="2800" lang="en-US">
                <a:solidFill>
                  <a:srgbClr val="000000"/>
                </a:solidFill>
              </a:rPr>
              <a:t>s</a:t>
            </a:r>
            <a:r>
              <a:rPr sz="2800" lang="en-US">
                <a:solidFill>
                  <a:srgbClr val="000000"/>
                </a:solidFill>
              </a:rPr>
              <a:t>h</a:t>
            </a:r>
            <a:r>
              <a:rPr sz="2800" lang="en-US">
                <a:solidFill>
                  <a:srgbClr val="000000"/>
                </a:solidFill>
              </a:rPr>
              <a:t>board</a:t>
            </a:r>
            <a:r>
              <a:rPr sz="2800" lang="en-US">
                <a:solidFill>
                  <a:srgbClr val="000000"/>
                </a:solidFill>
              </a:rPr>
              <a:t>.</a:t>
            </a:r>
            <a:endParaRPr sz="2800" lang="en-US">
              <a:solidFill>
                <a:srgbClr val="000000"/>
              </a:solidFill>
            </a:endParaRPr>
          </a:p>
          <a:p>
            <a:r>
              <a:rPr sz="2800" lang="en-US">
                <a:solidFill>
                  <a:srgbClr val="000000"/>
                </a:solidFill>
              </a:rPr>
              <a:t>2</a:t>
            </a:r>
            <a:r>
              <a:rPr sz="2800" lang="en-US">
                <a:solidFill>
                  <a:srgbClr val="000000"/>
                </a:solidFill>
              </a:rPr>
              <a:t>.</a:t>
            </a:r>
            <a:r>
              <a:rPr sz="2800" lang="en-US">
                <a:solidFill>
                  <a:srgbClr val="000000"/>
                </a:solidFill>
              </a:rPr>
              <a:t> </a:t>
            </a:r>
            <a:r>
              <a:rPr sz="2800" lang="en-US">
                <a:solidFill>
                  <a:srgbClr val="000000"/>
                </a:solidFill>
              </a:rPr>
              <a:t>F</a:t>
            </a:r>
            <a:r>
              <a:rPr sz="2800" lang="en-US">
                <a:solidFill>
                  <a:srgbClr val="000000"/>
                </a:solidFill>
              </a:rPr>
              <a:t>e</a:t>
            </a:r>
            <a:r>
              <a:rPr sz="2800" lang="en-US">
                <a:solidFill>
                  <a:srgbClr val="000000"/>
                </a:solidFill>
              </a:rPr>
              <a:t>a</a:t>
            </a:r>
            <a:r>
              <a:rPr sz="2800" lang="en-US">
                <a:solidFill>
                  <a:srgbClr val="000000"/>
                </a:solidFill>
              </a:rPr>
              <a:t>t</a:t>
            </a:r>
            <a:r>
              <a:rPr sz="2800" lang="en-US">
                <a:solidFill>
                  <a:srgbClr val="000000"/>
                </a:solidFill>
              </a:rPr>
              <a:t>ured</a:t>
            </a:r>
            <a:r>
              <a:rPr sz="2800" lang="en-US">
                <a:solidFill>
                  <a:srgbClr val="000000"/>
                </a:solidFill>
              </a:rPr>
              <a:t>:</a:t>
            </a:r>
            <a:endParaRPr sz="2800" lang="en-US">
              <a:solidFill>
                <a:srgbClr val="000000"/>
              </a:solidFill>
            </a:endParaRPr>
          </a:p>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T</a:t>
            </a:r>
            <a:r>
              <a:rPr sz="2800" lang="en-US">
                <a:solidFill>
                  <a:srgbClr val="000000"/>
                </a:solidFill>
              </a:rPr>
              <a:t>otally </a:t>
            </a:r>
            <a:r>
              <a:rPr sz="2800" lang="en-US">
                <a:solidFill>
                  <a:srgbClr val="000000"/>
                </a:solidFill>
              </a:rPr>
              <a:t>2</a:t>
            </a:r>
            <a:r>
              <a:rPr sz="2800" lang="en-US">
                <a:solidFill>
                  <a:srgbClr val="000000"/>
                </a:solidFill>
              </a:rPr>
              <a:t>6</a:t>
            </a:r>
            <a:r>
              <a:rPr sz="2800" lang="en-US">
                <a:solidFill>
                  <a:srgbClr val="000000"/>
                </a:solidFill>
              </a:rPr>
              <a:t> </a:t>
            </a:r>
            <a:r>
              <a:rPr sz="2800" lang="en-US">
                <a:solidFill>
                  <a:srgbClr val="000000"/>
                </a:solidFill>
              </a:rPr>
              <a:t>f</a:t>
            </a:r>
            <a:r>
              <a:rPr sz="2800" lang="en-US">
                <a:solidFill>
                  <a:srgbClr val="000000"/>
                </a:solidFill>
              </a:rPr>
              <a:t>e</a:t>
            </a:r>
            <a:r>
              <a:rPr sz="2800" lang="en-US">
                <a:solidFill>
                  <a:srgbClr val="000000"/>
                </a:solidFill>
              </a:rPr>
              <a:t>a</a:t>
            </a:r>
            <a:r>
              <a:rPr sz="2800" lang="en-US">
                <a:solidFill>
                  <a:srgbClr val="000000"/>
                </a:solidFill>
              </a:rPr>
              <a:t>t</a:t>
            </a:r>
            <a:r>
              <a:rPr sz="2800" lang="en-US">
                <a:solidFill>
                  <a:srgbClr val="000000"/>
                </a:solidFill>
              </a:rPr>
              <a:t>u</a:t>
            </a:r>
            <a:r>
              <a:rPr sz="2800" lang="en-US">
                <a:solidFill>
                  <a:srgbClr val="000000"/>
                </a:solidFill>
              </a:rPr>
              <a:t>res </a:t>
            </a:r>
            <a:r>
              <a:rPr sz="2800" lang="en-US">
                <a:solidFill>
                  <a:srgbClr val="000000"/>
                </a:solidFill>
              </a:rPr>
              <a:t>w</a:t>
            </a:r>
            <a:r>
              <a:rPr sz="2800" lang="en-US">
                <a:solidFill>
                  <a:srgbClr val="000000"/>
                </a:solidFill>
              </a:rPr>
              <a:t>e</a:t>
            </a:r>
            <a:r>
              <a:rPr sz="2800" lang="en-US">
                <a:solidFill>
                  <a:srgbClr val="000000"/>
                </a:solidFill>
              </a:rPr>
              <a:t>r</a:t>
            </a:r>
            <a:r>
              <a:rPr sz="2800" lang="en-US">
                <a:solidFill>
                  <a:srgbClr val="000000"/>
                </a:solidFill>
              </a:rPr>
              <a:t>e </a:t>
            </a:r>
            <a:r>
              <a:rPr sz="2800" lang="en-US">
                <a:solidFill>
                  <a:srgbClr val="000000"/>
                </a:solidFill>
              </a:rPr>
              <a:t>a</a:t>
            </a:r>
            <a:r>
              <a:rPr sz="2800" lang="en-US">
                <a:solidFill>
                  <a:srgbClr val="000000"/>
                </a:solidFill>
              </a:rPr>
              <a:t>v</a:t>
            </a:r>
            <a:r>
              <a:rPr sz="2800" lang="en-US">
                <a:solidFill>
                  <a:srgbClr val="000000"/>
                </a:solidFill>
              </a:rPr>
              <a:t>a</a:t>
            </a:r>
            <a:r>
              <a:rPr sz="2800" lang="en-US">
                <a:solidFill>
                  <a:srgbClr val="000000"/>
                </a:solidFill>
              </a:rPr>
              <a:t>i</a:t>
            </a:r>
            <a:r>
              <a:rPr sz="2800" lang="en-US">
                <a:solidFill>
                  <a:srgbClr val="000000"/>
                </a:solidFill>
              </a:rPr>
              <a:t>lable </a:t>
            </a:r>
            <a:r>
              <a:rPr sz="2800" lang="en-US">
                <a:solidFill>
                  <a:srgbClr val="000000"/>
                </a:solidFill>
              </a:rPr>
              <a:t>in </a:t>
            </a:r>
            <a:r>
              <a:rPr sz="2800" lang="en-US">
                <a:solidFill>
                  <a:srgbClr val="000000"/>
                </a:solidFill>
              </a:rPr>
              <a:t>t</a:t>
            </a:r>
            <a:r>
              <a:rPr sz="2800" lang="en-US">
                <a:solidFill>
                  <a:srgbClr val="000000"/>
                </a:solidFill>
              </a:rPr>
              <a:t>h</a:t>
            </a:r>
            <a:r>
              <a:rPr sz="2800" lang="en-US">
                <a:solidFill>
                  <a:srgbClr val="000000"/>
                </a:solidFill>
              </a:rPr>
              <a:t>a</a:t>
            </a:r>
            <a:r>
              <a:rPr sz="2800" lang="en-US">
                <a:solidFill>
                  <a:srgbClr val="000000"/>
                </a:solidFill>
              </a:rPr>
              <a:t>t </a:t>
            </a:r>
            <a:r>
              <a:rPr sz="2800" lang="en-US">
                <a:solidFill>
                  <a:srgbClr val="000000"/>
                </a:solidFill>
              </a:rPr>
              <a:t>1</a:t>
            </a:r>
            <a:r>
              <a:rPr sz="2800" lang="en-US">
                <a:solidFill>
                  <a:srgbClr val="000000"/>
                </a:solidFill>
              </a:rPr>
              <a:t>1</a:t>
            </a:r>
            <a:r>
              <a:rPr sz="2800" lang="en-US">
                <a:solidFill>
                  <a:srgbClr val="000000"/>
                </a:solidFill>
              </a:rPr>
              <a:t> </a:t>
            </a:r>
            <a:r>
              <a:rPr sz="2800" lang="en-US">
                <a:solidFill>
                  <a:srgbClr val="000000"/>
                </a:solidFill>
              </a:rPr>
              <a:t>w</a:t>
            </a:r>
            <a:r>
              <a:rPr sz="2800" lang="en-US">
                <a:solidFill>
                  <a:srgbClr val="000000"/>
                </a:solidFill>
              </a:rPr>
              <a:t>e</a:t>
            </a:r>
            <a:r>
              <a:rPr sz="2800" lang="en-US">
                <a:solidFill>
                  <a:srgbClr val="000000"/>
                </a:solidFill>
              </a:rPr>
              <a:t>r</a:t>
            </a:r>
            <a:r>
              <a:rPr sz="2800" lang="en-US">
                <a:solidFill>
                  <a:srgbClr val="000000"/>
                </a:solidFill>
              </a:rPr>
              <a:t>e </a:t>
            </a:r>
            <a:r>
              <a:rPr sz="2800" lang="en-US">
                <a:solidFill>
                  <a:srgbClr val="000000"/>
                </a:solidFill>
              </a:rPr>
              <a:t>c</a:t>
            </a:r>
            <a:r>
              <a:rPr sz="2800" lang="en-US">
                <a:solidFill>
                  <a:srgbClr val="000000"/>
                </a:solidFill>
              </a:rPr>
              <a:t>o</a:t>
            </a:r>
            <a:r>
              <a:rPr sz="2800" lang="en-US">
                <a:solidFill>
                  <a:srgbClr val="000000"/>
                </a:solidFill>
              </a:rPr>
              <a:t>n</a:t>
            </a:r>
            <a:r>
              <a:rPr sz="2800" lang="en-US">
                <a:solidFill>
                  <a:srgbClr val="000000"/>
                </a:solidFill>
              </a:rPr>
              <a:t>s</a:t>
            </a:r>
            <a:r>
              <a:rPr sz="2800" lang="en-US">
                <a:solidFill>
                  <a:srgbClr val="000000"/>
                </a:solidFill>
              </a:rPr>
              <a:t>i</a:t>
            </a:r>
            <a:r>
              <a:rPr sz="2800" lang="en-US">
                <a:solidFill>
                  <a:srgbClr val="000000"/>
                </a:solidFill>
              </a:rPr>
              <a:t>d</a:t>
            </a:r>
            <a:r>
              <a:rPr sz="2800" lang="en-US">
                <a:solidFill>
                  <a:srgbClr val="000000"/>
                </a:solidFill>
              </a:rPr>
              <a:t>ered </a:t>
            </a:r>
            <a:endParaRPr sz="2800" lang="en-US">
              <a:solidFill>
                <a:srgbClr val="000000"/>
              </a:solidFill>
            </a:endParaRPr>
          </a:p>
          <a:p>
            <a:r>
              <a:rPr sz="2800" lang="en-US">
                <a:solidFill>
                  <a:srgbClr val="000000"/>
                </a:solidFill>
              </a:rPr>
              <a:t>3</a:t>
            </a:r>
            <a:r>
              <a:rPr sz="2800" lang="en-US">
                <a:solidFill>
                  <a:srgbClr val="000000"/>
                </a:solidFill>
              </a:rPr>
              <a:t>.</a:t>
            </a:r>
            <a:r>
              <a:rPr sz="2800" lang="en-US">
                <a:solidFill>
                  <a:srgbClr val="000000"/>
                </a:solidFill>
              </a:rPr>
              <a:t> </a:t>
            </a:r>
            <a:r>
              <a:rPr sz="2800" lang="en-US">
                <a:solidFill>
                  <a:srgbClr val="000000"/>
                </a:solidFill>
              </a:rPr>
              <a:t>G</a:t>
            </a:r>
            <a:r>
              <a:rPr sz="2800" lang="en-US">
                <a:solidFill>
                  <a:srgbClr val="000000"/>
                </a:solidFill>
              </a:rPr>
              <a:t>e</a:t>
            </a:r>
            <a:r>
              <a:rPr sz="2800" lang="en-US">
                <a:solidFill>
                  <a:srgbClr val="000000"/>
                </a:solidFill>
              </a:rPr>
              <a:t>n</a:t>
            </a:r>
            <a:r>
              <a:rPr sz="2800" lang="en-US">
                <a:solidFill>
                  <a:srgbClr val="000000"/>
                </a:solidFill>
              </a:rPr>
              <a:t>eral </a:t>
            </a:r>
            <a:r>
              <a:rPr sz="2800" lang="en-US">
                <a:solidFill>
                  <a:srgbClr val="000000"/>
                </a:solidFill>
              </a:rPr>
              <a:t>c</a:t>
            </a:r>
            <a:r>
              <a:rPr sz="2800" lang="en-US">
                <a:solidFill>
                  <a:srgbClr val="000000"/>
                </a:solidFill>
              </a:rPr>
              <a:t>o</a:t>
            </a:r>
            <a:r>
              <a:rPr sz="2800" lang="en-US">
                <a:solidFill>
                  <a:srgbClr val="000000"/>
                </a:solidFill>
              </a:rPr>
              <a:t>d</a:t>
            </a:r>
            <a:r>
              <a:rPr sz="2800" lang="en-US">
                <a:solidFill>
                  <a:srgbClr val="000000"/>
                </a:solidFill>
              </a:rPr>
              <a:t>e</a:t>
            </a:r>
            <a:r>
              <a:rPr sz="2800" lang="en-US">
                <a:solidFill>
                  <a:srgbClr val="000000"/>
                </a:solidFill>
              </a:rPr>
              <a:t>.</a:t>
            </a:r>
            <a:endParaRPr sz="2800" lang="en-US">
              <a:solidFill>
                <a:srgbClr val="000000"/>
              </a:solidFill>
            </a:endParaRPr>
          </a:p>
          <a:p>
            <a:r>
              <a:rPr sz="2800" lang="en-US">
                <a:solidFill>
                  <a:srgbClr val="000000"/>
                </a:solidFill>
              </a:rPr>
              <a:t>4</a:t>
            </a:r>
            <a:r>
              <a:rPr sz="2800" lang="en-US">
                <a:solidFill>
                  <a:srgbClr val="000000"/>
                </a:solidFill>
              </a:rPr>
              <a:t>.</a:t>
            </a:r>
            <a:r>
              <a:rPr sz="2800" lang="en-US">
                <a:solidFill>
                  <a:srgbClr val="000000"/>
                </a:solidFill>
              </a:rPr>
              <a:t> </a:t>
            </a:r>
            <a:r>
              <a:rPr sz="2800" lang="en-US">
                <a:solidFill>
                  <a:srgbClr val="000000"/>
                </a:solidFill>
              </a:rPr>
              <a:t>F</a:t>
            </a:r>
            <a:r>
              <a:rPr sz="2800" lang="en-US">
                <a:solidFill>
                  <a:srgbClr val="000000"/>
                </a:solidFill>
              </a:rPr>
              <a:t>i</a:t>
            </a:r>
            <a:r>
              <a:rPr sz="2800" lang="en-US">
                <a:solidFill>
                  <a:srgbClr val="000000"/>
                </a:solidFill>
              </a:rPr>
              <a:t>r</a:t>
            </a:r>
            <a:r>
              <a:rPr sz="2800" lang="en-US">
                <a:solidFill>
                  <a:srgbClr val="000000"/>
                </a:solidFill>
              </a:rPr>
              <a:t>s</a:t>
            </a:r>
            <a:r>
              <a:rPr sz="2800" lang="en-US">
                <a:solidFill>
                  <a:srgbClr val="000000"/>
                </a:solidFill>
              </a:rPr>
              <a:t>t </a:t>
            </a:r>
            <a:r>
              <a:rPr sz="2800" lang="en-US">
                <a:solidFill>
                  <a:srgbClr val="000000"/>
                </a:solidFill>
              </a:rPr>
              <a:t>n</a:t>
            </a:r>
            <a:r>
              <a:rPr sz="2800" lang="en-US">
                <a:solidFill>
                  <a:srgbClr val="000000"/>
                </a:solidFill>
              </a:rPr>
              <a:t>a</a:t>
            </a:r>
            <a:r>
              <a:rPr sz="2800" lang="en-US">
                <a:solidFill>
                  <a:srgbClr val="000000"/>
                </a:solidFill>
              </a:rPr>
              <a:t>me</a:t>
            </a:r>
            <a:r>
              <a:rPr sz="2800" lang="en-US">
                <a:solidFill>
                  <a:srgbClr val="000000"/>
                </a:solidFill>
              </a:rPr>
              <a:t>.</a:t>
            </a:r>
            <a:endParaRPr sz="2800" lang="en-US">
              <a:solidFill>
                <a:srgbClr val="000000"/>
              </a:solidFill>
            </a:endParaRPr>
          </a:p>
          <a:p>
            <a:r>
              <a:rPr sz="2800" lang="en-US">
                <a:solidFill>
                  <a:srgbClr val="000000"/>
                </a:solidFill>
              </a:rPr>
              <a:t>5</a:t>
            </a:r>
            <a:r>
              <a:rPr sz="2800" lang="en-US">
                <a:solidFill>
                  <a:srgbClr val="000000"/>
                </a:solidFill>
              </a:rPr>
              <a:t>.</a:t>
            </a:r>
            <a:r>
              <a:rPr sz="2800" lang="en-US">
                <a:solidFill>
                  <a:srgbClr val="000000"/>
                </a:solidFill>
              </a:rPr>
              <a:t> </a:t>
            </a:r>
            <a:r>
              <a:rPr sz="2800" lang="en-US">
                <a:solidFill>
                  <a:srgbClr val="000000"/>
                </a:solidFill>
              </a:rPr>
              <a:t>B</a:t>
            </a:r>
            <a:r>
              <a:rPr sz="2800" lang="en-US">
                <a:solidFill>
                  <a:srgbClr val="000000"/>
                </a:solidFill>
              </a:rPr>
              <a:t>u</a:t>
            </a:r>
            <a:r>
              <a:rPr sz="2800" lang="en-US">
                <a:solidFill>
                  <a:srgbClr val="000000"/>
                </a:solidFill>
              </a:rPr>
              <a:t>s</a:t>
            </a:r>
            <a:r>
              <a:rPr sz="2800" lang="en-US">
                <a:solidFill>
                  <a:srgbClr val="000000"/>
                </a:solidFill>
              </a:rPr>
              <a:t>i</a:t>
            </a:r>
            <a:r>
              <a:rPr sz="2800" lang="en-US">
                <a:solidFill>
                  <a:srgbClr val="000000"/>
                </a:solidFill>
              </a:rPr>
              <a:t>ness </a:t>
            </a:r>
            <a:r>
              <a:rPr sz="2800" lang="en-US">
                <a:solidFill>
                  <a:srgbClr val="000000"/>
                </a:solidFill>
              </a:rPr>
              <a:t>u</a:t>
            </a:r>
            <a:r>
              <a:rPr sz="2800" lang="en-US">
                <a:solidFill>
                  <a:srgbClr val="000000"/>
                </a:solidFill>
              </a:rPr>
              <a:t>n</a:t>
            </a:r>
            <a:r>
              <a:rPr sz="2800" lang="en-US">
                <a:solidFill>
                  <a:srgbClr val="000000"/>
                </a:solidFill>
              </a:rPr>
              <a:t>i</a:t>
            </a:r>
            <a:r>
              <a:rPr sz="2800" lang="en-US">
                <a:solidFill>
                  <a:srgbClr val="000000"/>
                </a:solidFill>
              </a:rPr>
              <a:t>t</a:t>
            </a:r>
            <a:r>
              <a:rPr sz="2800" lang="en-US">
                <a:solidFill>
                  <a:srgbClr val="000000"/>
                </a:solidFill>
              </a:rPr>
              <a:t>.</a:t>
            </a:r>
            <a:endParaRPr sz="2800" lang="en-US">
              <a:solidFill>
                <a:srgbClr val="000000"/>
              </a:solidFill>
            </a:endParaRPr>
          </a:p>
          <a:p>
            <a:r>
              <a:rPr sz="2800" lang="en-US">
                <a:solidFill>
                  <a:srgbClr val="000000"/>
                </a:solidFill>
              </a:rPr>
              <a:t>6</a:t>
            </a:r>
            <a:r>
              <a:rPr sz="2800" lang="en-US">
                <a:solidFill>
                  <a:srgbClr val="000000"/>
                </a:solidFill>
              </a:rPr>
              <a:t>.</a:t>
            </a:r>
            <a:r>
              <a:rPr sz="2800" lang="en-US">
                <a:solidFill>
                  <a:srgbClr val="000000"/>
                </a:solidFill>
              </a:rPr>
              <a:t> </a:t>
            </a:r>
            <a:r>
              <a:rPr sz="2800" lang="en-US">
                <a:solidFill>
                  <a:srgbClr val="000000"/>
                </a:solidFill>
              </a:rPr>
              <a:t>P</a:t>
            </a:r>
            <a:r>
              <a:rPr sz="2800" lang="en-US">
                <a:solidFill>
                  <a:srgbClr val="000000"/>
                </a:solidFill>
              </a:rPr>
              <a:t>e</a:t>
            </a:r>
            <a:r>
              <a:rPr sz="2800" lang="en-US">
                <a:solidFill>
                  <a:srgbClr val="000000"/>
                </a:solidFill>
              </a:rPr>
              <a:t>r</a:t>
            </a:r>
            <a:r>
              <a:rPr sz="2800" lang="en-US">
                <a:solidFill>
                  <a:srgbClr val="000000"/>
                </a:solidFill>
              </a:rPr>
              <a:t>f</a:t>
            </a:r>
            <a:r>
              <a:rPr sz="2800" lang="en-US">
                <a:solidFill>
                  <a:srgbClr val="000000"/>
                </a:solidFill>
              </a:rPr>
              <a:t>o</a:t>
            </a:r>
            <a:r>
              <a:rPr sz="2800" lang="en-US">
                <a:solidFill>
                  <a:srgbClr val="000000"/>
                </a:solidFill>
              </a:rPr>
              <a:t>rmance </a:t>
            </a:r>
            <a:r>
              <a:rPr sz="2800" lang="en-US">
                <a:solidFill>
                  <a:srgbClr val="000000"/>
                </a:solidFill>
              </a:rPr>
              <a:t>level</a:t>
            </a:r>
            <a:r>
              <a:rPr sz="2800" lang="en-US">
                <a:solidFill>
                  <a:srgbClr val="000000"/>
                </a:solidFill>
              </a:rPr>
              <a:t>.</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1" name="object 2"/>
          <p:cNvSpPr txBox="1"/>
          <p:nvPr/>
        </p:nvSpPr>
        <p:spPr>
          <a:xfrm>
            <a:off x="752475" y="6486037"/>
            <a:ext cx="1773555" cy="161926"/>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7023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429066" y="3254692"/>
            <a:ext cx="7048874" cy="10058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
          <p:cNvSpPr txBox="1"/>
          <p:nvPr/>
        </p:nvSpPr>
        <p:spPr>
          <a:xfrm>
            <a:off x="2753298" y="2636995"/>
            <a:ext cx="6633541" cy="1005840"/>
          </a:xfrm>
          <a:prstGeom prst="rect"/>
        </p:spPr>
        <p:txBody>
          <a:bodyPr rtlCol="0" wrap="square">
            <a:spAutoFit/>
          </a:bodyPr>
          <a:p>
            <a:r>
              <a:rPr sz="2800" lang="en-US">
                <a:solidFill>
                  <a:srgbClr val="000000"/>
                </a:solidFill>
              </a:rPr>
              <a:t>=</a:t>
            </a:r>
            <a:r>
              <a:rPr sz="2800" lang="en-US">
                <a:solidFill>
                  <a:srgbClr val="000000"/>
                </a:solidFill>
              </a:rPr>
              <a:t>I</a:t>
            </a:r>
            <a:r>
              <a:rPr sz="2800" lang="en-US">
                <a:solidFill>
                  <a:srgbClr val="000000"/>
                </a:solidFill>
              </a:rPr>
              <a:t>F</a:t>
            </a:r>
            <a:r>
              <a:rPr sz="2800" lang="en-US">
                <a:solidFill>
                  <a:srgbClr val="000000"/>
                </a:solidFill>
              </a:rPr>
              <a:t>S</a:t>
            </a:r>
            <a:r>
              <a:rPr sz="2800" lang="en-US">
                <a:solidFill>
                  <a:srgbClr val="000000"/>
                </a:solidFill>
              </a:rPr>
              <a:t>(</a:t>
            </a:r>
            <a:r>
              <a:rPr sz="2800" lang="en-US">
                <a:solidFill>
                  <a:srgbClr val="000000"/>
                </a:solidFill>
              </a:rPr>
              <a:t>K2&gt;</a:t>
            </a:r>
            <a:r>
              <a:rPr sz="2800" lang="en-US">
                <a:solidFill>
                  <a:srgbClr val="000000"/>
                </a:solidFill>
              </a:rPr>
              <a:t>=</a:t>
            </a:r>
            <a:r>
              <a:rPr sz="2800" lang="en-US">
                <a:solidFill>
                  <a:srgbClr val="000000"/>
                </a:solidFill>
              </a:rPr>
              <a:t>5</a:t>
            </a:r>
            <a:r>
              <a:rPr sz="2800" lang="en-US">
                <a:solidFill>
                  <a:srgbClr val="000000"/>
                </a:solidFill>
              </a:rPr>
              <a:t>,</a:t>
            </a:r>
            <a:r>
              <a:rPr sz="2800" lang="en-US">
                <a:solidFill>
                  <a:srgbClr val="000000"/>
                </a:solidFill>
              </a:rPr>
              <a:t>"</a:t>
            </a:r>
            <a:r>
              <a:rPr sz="2800" lang="en-US">
                <a:solidFill>
                  <a:srgbClr val="000000"/>
                </a:solidFill>
              </a:rPr>
              <a:t>v</a:t>
            </a:r>
            <a:r>
              <a:rPr sz="2800" lang="en-US">
                <a:solidFill>
                  <a:srgbClr val="000000"/>
                </a:solidFill>
              </a:rPr>
              <a:t>e</a:t>
            </a:r>
            <a:r>
              <a:rPr sz="2800" lang="en-US">
                <a:solidFill>
                  <a:srgbClr val="000000"/>
                </a:solidFill>
              </a:rPr>
              <a:t>r</a:t>
            </a:r>
            <a:r>
              <a:rPr sz="2800" lang="en-US">
                <a:solidFill>
                  <a:srgbClr val="000000"/>
                </a:solidFill>
              </a:rPr>
              <a:t>y</a:t>
            </a:r>
            <a:r>
              <a:rPr sz="2800" lang="en-US">
                <a:solidFill>
                  <a:srgbClr val="000000"/>
                </a:solidFill>
              </a:rPr>
              <a:t> </a:t>
            </a:r>
            <a:r>
              <a:rPr sz="2800" lang="en-US">
                <a:solidFill>
                  <a:srgbClr val="000000"/>
                </a:solidFill>
              </a:rPr>
              <a:t>h</a:t>
            </a:r>
            <a:r>
              <a:rPr sz="2800" lang="en-US">
                <a:solidFill>
                  <a:srgbClr val="000000"/>
                </a:solidFill>
              </a:rPr>
              <a:t>i</a:t>
            </a:r>
            <a:r>
              <a:rPr sz="2800" lang="en-US">
                <a:solidFill>
                  <a:srgbClr val="000000"/>
                </a:solidFill>
              </a:rPr>
              <a:t>g</a:t>
            </a:r>
            <a:r>
              <a:rPr sz="2800" lang="en-US">
                <a:solidFill>
                  <a:srgbClr val="000000"/>
                </a:solidFill>
              </a:rPr>
              <a:t>h</a:t>
            </a:r>
            <a:r>
              <a:rPr sz="2800" lang="en-US">
                <a:solidFill>
                  <a:srgbClr val="000000"/>
                </a:solidFill>
              </a:rPr>
              <a:t>"</a:t>
            </a:r>
            <a:r>
              <a:rPr sz="2800" lang="en-US">
                <a:solidFill>
                  <a:srgbClr val="000000"/>
                </a:solidFill>
              </a:rPr>
              <a:t>,</a:t>
            </a:r>
            <a:r>
              <a:rPr sz="2800" lang="en-US">
                <a:solidFill>
                  <a:srgbClr val="000000"/>
                </a:solidFill>
              </a:rPr>
              <a:t>K</a:t>
            </a:r>
            <a:r>
              <a:rPr sz="2800" lang="en-US">
                <a:solidFill>
                  <a:srgbClr val="000000"/>
                </a:solidFill>
              </a:rPr>
              <a:t>2</a:t>
            </a:r>
            <a:r>
              <a:rPr sz="2800" lang="en-US">
                <a:solidFill>
                  <a:srgbClr val="000000"/>
                </a:solidFill>
              </a:rPr>
              <a:t>&gt;</a:t>
            </a:r>
            <a:r>
              <a:rPr sz="2800" lang="en-US">
                <a:solidFill>
                  <a:srgbClr val="000000"/>
                </a:solidFill>
              </a:rPr>
              <a:t>=</a:t>
            </a:r>
            <a:r>
              <a:rPr sz="2800" lang="en-US">
                <a:solidFill>
                  <a:srgbClr val="000000"/>
                </a:solidFill>
              </a:rPr>
              <a:t>4</a:t>
            </a:r>
            <a:r>
              <a:rPr sz="2800" lang="en-US">
                <a:solidFill>
                  <a:srgbClr val="000000"/>
                </a:solidFill>
              </a:rPr>
              <a:t>,</a:t>
            </a:r>
            <a:r>
              <a:rPr sz="2800" lang="en-US">
                <a:solidFill>
                  <a:srgbClr val="000000"/>
                </a:solidFill>
              </a:rPr>
              <a:t>"</a:t>
            </a:r>
            <a:r>
              <a:rPr sz="2800" lang="en-US">
                <a:solidFill>
                  <a:srgbClr val="000000"/>
                </a:solidFill>
              </a:rPr>
              <a:t>h</a:t>
            </a:r>
            <a:r>
              <a:rPr sz="2800" lang="en-US">
                <a:solidFill>
                  <a:srgbClr val="000000"/>
                </a:solidFill>
              </a:rPr>
              <a:t>i</a:t>
            </a:r>
            <a:r>
              <a:rPr sz="2800" lang="en-US">
                <a:solidFill>
                  <a:srgbClr val="000000"/>
                </a:solidFill>
              </a:rPr>
              <a:t>g</a:t>
            </a:r>
            <a:r>
              <a:rPr sz="2800" lang="en-US">
                <a:solidFill>
                  <a:srgbClr val="000000"/>
                </a:solidFill>
              </a:rPr>
              <a:t>h</a:t>
            </a:r>
            <a:r>
              <a:rPr sz="2800" lang="en-US">
                <a:solidFill>
                  <a:srgbClr val="000000"/>
                </a:solidFill>
              </a:rPr>
              <a:t>"</a:t>
            </a:r>
            <a:r>
              <a:rPr sz="2800" lang="en-US">
                <a:solidFill>
                  <a:srgbClr val="000000"/>
                </a:solidFill>
              </a:rPr>
              <a:t>,</a:t>
            </a:r>
            <a:r>
              <a:rPr sz="2800" lang="en-US">
                <a:solidFill>
                  <a:srgbClr val="000000"/>
                </a:solidFill>
              </a:rPr>
              <a:t>K2&gt;</a:t>
            </a:r>
            <a:r>
              <a:rPr sz="2800" lang="en-US">
                <a:solidFill>
                  <a:srgbClr val="000000"/>
                </a:solidFill>
              </a:rPr>
              <a:t>=</a:t>
            </a:r>
            <a:r>
              <a:rPr sz="2800" lang="en-US">
                <a:solidFill>
                  <a:srgbClr val="000000"/>
                </a:solidFill>
              </a:rPr>
              <a:t>3</a:t>
            </a:r>
            <a:r>
              <a:rPr sz="2800" lang="en-US">
                <a:solidFill>
                  <a:srgbClr val="000000"/>
                </a:solidFill>
              </a:rPr>
              <a:t>,</a:t>
            </a:r>
            <a:r>
              <a:rPr sz="2800" lang="en-US">
                <a:solidFill>
                  <a:srgbClr val="000000"/>
                </a:solidFill>
              </a:rPr>
              <a:t>"</a:t>
            </a:r>
            <a:r>
              <a:rPr sz="2800" lang="en-US">
                <a:solidFill>
                  <a:srgbClr val="000000"/>
                </a:solidFill>
              </a:rPr>
              <a:t>m</a:t>
            </a:r>
            <a:r>
              <a:rPr sz="2800" lang="en-US">
                <a:solidFill>
                  <a:srgbClr val="000000"/>
                </a:solidFill>
              </a:rPr>
              <a:t>e</a:t>
            </a:r>
            <a:r>
              <a:rPr sz="2800" lang="en-US">
                <a:solidFill>
                  <a:srgbClr val="000000"/>
                </a:solidFill>
              </a:rPr>
              <a:t>d</a:t>
            </a:r>
            <a:r>
              <a:rPr sz="2800" lang="en-US">
                <a:solidFill>
                  <a:srgbClr val="000000"/>
                </a:solidFill>
              </a:rPr>
              <a:t>i</a:t>
            </a:r>
            <a:r>
              <a:rPr sz="2800" lang="en-US">
                <a:solidFill>
                  <a:srgbClr val="000000"/>
                </a:solidFill>
              </a:rPr>
              <a:t>u</a:t>
            </a:r>
            <a:r>
              <a:rPr sz="2800" lang="en-US">
                <a:solidFill>
                  <a:srgbClr val="000000"/>
                </a:solidFill>
              </a:rPr>
              <a:t>m</a:t>
            </a:r>
            <a:r>
              <a:rPr sz="2800" lang="en-US">
                <a:solidFill>
                  <a:srgbClr val="000000"/>
                </a:solidFill>
              </a:rPr>
              <a:t>"</a:t>
            </a:r>
            <a:r>
              <a:rPr sz="2800" lang="en-US">
                <a:solidFill>
                  <a:srgbClr val="000000"/>
                </a:solidFill>
              </a:rPr>
              <a:t>,</a:t>
            </a:r>
            <a:r>
              <a:rPr sz="2800" lang="en-US">
                <a:solidFill>
                  <a:srgbClr val="000000"/>
                </a:solidFill>
              </a:rPr>
              <a:t>t</a:t>
            </a:r>
            <a:r>
              <a:rPr sz="2800" lang="en-US">
                <a:solidFill>
                  <a:srgbClr val="000000"/>
                </a:solidFill>
              </a:rPr>
              <a:t>r</a:t>
            </a:r>
            <a:r>
              <a:rPr sz="2800" lang="en-US">
                <a:solidFill>
                  <a:srgbClr val="000000"/>
                </a:solidFill>
              </a:rPr>
              <a:t>u</a:t>
            </a:r>
            <a:r>
              <a:rPr sz="2800" lang="en-US">
                <a:solidFill>
                  <a:srgbClr val="000000"/>
                </a:solidFill>
              </a:rPr>
              <a:t>e</a:t>
            </a:r>
            <a:r>
              <a:rPr sz="2800" lang="en-US">
                <a:solidFill>
                  <a:srgbClr val="000000"/>
                </a:solidFill>
              </a:rPr>
              <a:t>,</a:t>
            </a:r>
            <a:r>
              <a:rPr sz="2800" lang="en-US">
                <a:solidFill>
                  <a:srgbClr val="000000"/>
                </a:solidFill>
              </a:rPr>
              <a:t>"</a:t>
            </a:r>
            <a:r>
              <a:rPr sz="2800" lang="en-US">
                <a:solidFill>
                  <a:srgbClr val="000000"/>
                </a:solidFill>
              </a:rPr>
              <a:t>l</a:t>
            </a:r>
            <a:r>
              <a:rPr sz="2800" lang="en-US">
                <a:solidFill>
                  <a:srgbClr val="000000"/>
                </a:solidFill>
              </a:rPr>
              <a:t>o</a:t>
            </a:r>
            <a:r>
              <a:rPr sz="2800" lang="en-US">
                <a:solidFill>
                  <a:srgbClr val="000000"/>
                </a:solidFill>
              </a:rPr>
              <a:t>w</a:t>
            </a:r>
            <a:r>
              <a:rPr sz="2800" lang="en-US">
                <a:solidFill>
                  <a:srgbClr val="000000"/>
                </a:solidFill>
              </a:rPr>
              <a:t>"</a:t>
            </a:r>
            <a:r>
              <a:rPr sz="2800" lang="en-US">
                <a:solidFill>
                  <a:srgbClr val="000000"/>
                </a:solidFill>
              </a:rPr>
              <a:t>)</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2024-03-23T16:07:22Z</dcterms:created>
  <dcterms:modified xsi:type="dcterms:W3CDTF">2024-08-31T07:53:45Z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d05097943cc94ebd8a319b1feced9b54</vt:lpwstr>
  </property>
</Properties>
</file>