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3" r:id="rId2"/>
    <p:sldId id="257" r:id="rId3"/>
    <p:sldId id="260" r:id="rId4"/>
    <p:sldId id="267" r:id="rId5"/>
    <p:sldId id="269" r:id="rId6"/>
    <p:sldId id="262" r:id="rId7"/>
    <p:sldId id="270" r:id="rId8"/>
    <p:sldId id="264" r:id="rId9"/>
    <p:sldId id="265" r:id="rId10"/>
    <p:sldId id="266"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06520-B000-5BAF-708F-B6F0DB119A22}" v="772" dt="2024-04-03T05:53:50.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94716-A1A8-4780-A6A8-7138111D2460}"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8619B6E7-5A47-467F-B065-C45C1840732E}">
      <dgm:prSet/>
      <dgm:spPr/>
      <dgm:t>
        <a:bodyPr/>
        <a:lstStyle/>
        <a:p>
          <a:r>
            <a:rPr lang="en-US" b="1"/>
            <a:t>Identity Theft</a:t>
          </a:r>
          <a:endParaRPr lang="en-US"/>
        </a:p>
      </dgm:t>
    </dgm:pt>
    <dgm:pt modelId="{F829D3B9-6DF7-4BD5-A4EA-EEBE11B4C481}" type="parTrans" cxnId="{4829EE30-2004-4E0F-A787-644D8CE57D0F}">
      <dgm:prSet/>
      <dgm:spPr/>
      <dgm:t>
        <a:bodyPr/>
        <a:lstStyle/>
        <a:p>
          <a:endParaRPr lang="en-US"/>
        </a:p>
      </dgm:t>
    </dgm:pt>
    <dgm:pt modelId="{B1EDDA78-9BF5-45F2-B000-E757C58EC055}" type="sibTrans" cxnId="{4829EE30-2004-4E0F-A787-644D8CE57D0F}">
      <dgm:prSet/>
      <dgm:spPr/>
      <dgm:t>
        <a:bodyPr/>
        <a:lstStyle/>
        <a:p>
          <a:endParaRPr lang="en-US"/>
        </a:p>
      </dgm:t>
    </dgm:pt>
    <dgm:pt modelId="{D0EA201A-483A-4AC1-8B91-6F1C8B606182}">
      <dgm:prSet/>
      <dgm:spPr/>
      <dgm:t>
        <a:bodyPr/>
        <a:lstStyle/>
        <a:p>
          <a:r>
            <a:rPr lang="en-US" b="1"/>
            <a:t>Espionage</a:t>
          </a:r>
          <a:endParaRPr lang="en-US"/>
        </a:p>
      </dgm:t>
    </dgm:pt>
    <dgm:pt modelId="{1FB08B20-1CA9-4100-B3A7-6D7EB52D6480}" type="parTrans" cxnId="{6EC1A80D-556E-42BA-A572-12436D6CFD0C}">
      <dgm:prSet/>
      <dgm:spPr/>
      <dgm:t>
        <a:bodyPr/>
        <a:lstStyle/>
        <a:p>
          <a:endParaRPr lang="en-US"/>
        </a:p>
      </dgm:t>
    </dgm:pt>
    <dgm:pt modelId="{410E804C-58B9-4D13-B835-EDD803451141}" type="sibTrans" cxnId="{6EC1A80D-556E-42BA-A572-12436D6CFD0C}">
      <dgm:prSet/>
      <dgm:spPr/>
      <dgm:t>
        <a:bodyPr/>
        <a:lstStyle/>
        <a:p>
          <a:endParaRPr lang="en-US"/>
        </a:p>
      </dgm:t>
    </dgm:pt>
    <dgm:pt modelId="{53187DA5-60CD-4206-AD7A-D868538767F7}">
      <dgm:prSet/>
      <dgm:spPr/>
      <dgm:t>
        <a:bodyPr/>
        <a:lstStyle/>
        <a:p>
          <a:r>
            <a:rPr lang="en-US" b="1"/>
            <a:t>Monitoring</a:t>
          </a:r>
          <a:endParaRPr lang="en-US"/>
        </a:p>
      </dgm:t>
    </dgm:pt>
    <dgm:pt modelId="{ADB743D8-C4A0-4F80-B434-30CD4776EAA5}" type="parTrans" cxnId="{6793654B-D281-4348-A7D9-ED638BBC0FD9}">
      <dgm:prSet/>
      <dgm:spPr/>
      <dgm:t>
        <a:bodyPr/>
        <a:lstStyle/>
        <a:p>
          <a:endParaRPr lang="en-US"/>
        </a:p>
      </dgm:t>
    </dgm:pt>
    <dgm:pt modelId="{9A0712E0-4809-4599-942D-092BEC9B30DF}" type="sibTrans" cxnId="{6793654B-D281-4348-A7D9-ED638BBC0FD9}">
      <dgm:prSet/>
      <dgm:spPr/>
      <dgm:t>
        <a:bodyPr/>
        <a:lstStyle/>
        <a:p>
          <a:endParaRPr lang="en-US"/>
        </a:p>
      </dgm:t>
    </dgm:pt>
    <dgm:pt modelId="{5F69639D-3EAA-45C7-AE72-15458ACEEE39}">
      <dgm:prSet/>
      <dgm:spPr/>
      <dgm:t>
        <a:bodyPr/>
        <a:lstStyle/>
        <a:p>
          <a:r>
            <a:rPr lang="en-US" b="1"/>
            <a:t>Cyberstalking</a:t>
          </a:r>
          <a:endParaRPr lang="en-US"/>
        </a:p>
      </dgm:t>
    </dgm:pt>
    <dgm:pt modelId="{F71E44FA-78FB-4432-BDF4-055B7D7B8B3D}" type="parTrans" cxnId="{38395E01-0E4E-4568-8C4F-C5B01D78009F}">
      <dgm:prSet/>
      <dgm:spPr/>
      <dgm:t>
        <a:bodyPr/>
        <a:lstStyle/>
        <a:p>
          <a:endParaRPr lang="en-US"/>
        </a:p>
      </dgm:t>
    </dgm:pt>
    <dgm:pt modelId="{E9DB890D-0D5E-4F77-B962-278216E53D2B}" type="sibTrans" cxnId="{38395E01-0E4E-4568-8C4F-C5B01D78009F}">
      <dgm:prSet/>
      <dgm:spPr/>
      <dgm:t>
        <a:bodyPr/>
        <a:lstStyle/>
        <a:p>
          <a:endParaRPr lang="en-US"/>
        </a:p>
      </dgm:t>
    </dgm:pt>
    <dgm:pt modelId="{7B0A89FD-939F-4B6A-93F9-6998510FA34D}">
      <dgm:prSet/>
      <dgm:spPr/>
      <dgm:t>
        <a:bodyPr/>
        <a:lstStyle/>
        <a:p>
          <a:r>
            <a:rPr lang="en-US" b="1"/>
            <a:t>Cybercriminal Activities</a:t>
          </a:r>
          <a:endParaRPr lang="en-US"/>
        </a:p>
      </dgm:t>
    </dgm:pt>
    <dgm:pt modelId="{D1CF23D5-56CB-497A-AE6B-58DA7B54187A}" type="parTrans" cxnId="{1A071891-54C2-4786-81DE-0F2A8FAF124C}">
      <dgm:prSet/>
      <dgm:spPr/>
      <dgm:t>
        <a:bodyPr/>
        <a:lstStyle/>
        <a:p>
          <a:endParaRPr lang="en-US"/>
        </a:p>
      </dgm:t>
    </dgm:pt>
    <dgm:pt modelId="{EB2B8210-BE87-432D-A5E1-37278AD78EAA}" type="sibTrans" cxnId="{1A071891-54C2-4786-81DE-0F2A8FAF124C}">
      <dgm:prSet/>
      <dgm:spPr/>
      <dgm:t>
        <a:bodyPr/>
        <a:lstStyle/>
        <a:p>
          <a:endParaRPr lang="en-US"/>
        </a:p>
      </dgm:t>
    </dgm:pt>
    <dgm:pt modelId="{298292AF-9990-4FCB-8D6B-EBC570AD0564}">
      <dgm:prSet/>
      <dgm:spPr/>
      <dgm:t>
        <a:bodyPr/>
        <a:lstStyle/>
        <a:p>
          <a:r>
            <a:rPr lang="en-US" b="1"/>
            <a:t>Blackmail</a:t>
          </a:r>
          <a:endParaRPr lang="en-US"/>
        </a:p>
      </dgm:t>
    </dgm:pt>
    <dgm:pt modelId="{E0E1089C-35CA-44C6-8393-EE4168BA32A9}" type="parTrans" cxnId="{B7864709-D28D-4563-A805-269808AB27EF}">
      <dgm:prSet/>
      <dgm:spPr/>
      <dgm:t>
        <a:bodyPr/>
        <a:lstStyle/>
        <a:p>
          <a:endParaRPr lang="en-US"/>
        </a:p>
      </dgm:t>
    </dgm:pt>
    <dgm:pt modelId="{118475D9-6355-48BB-A279-F63AA412440A}" type="sibTrans" cxnId="{B7864709-D28D-4563-A805-269808AB27EF}">
      <dgm:prSet/>
      <dgm:spPr/>
      <dgm:t>
        <a:bodyPr/>
        <a:lstStyle/>
        <a:p>
          <a:endParaRPr lang="en-US"/>
        </a:p>
      </dgm:t>
    </dgm:pt>
    <dgm:pt modelId="{2F708316-3650-45F5-AF39-A66945280920}" type="pres">
      <dgm:prSet presAssocID="{D3594716-A1A8-4780-A6A8-7138111D2460}" presName="vert0" presStyleCnt="0">
        <dgm:presLayoutVars>
          <dgm:dir/>
          <dgm:animOne val="branch"/>
          <dgm:animLvl val="lvl"/>
        </dgm:presLayoutVars>
      </dgm:prSet>
      <dgm:spPr/>
    </dgm:pt>
    <dgm:pt modelId="{97AE3EAA-FE99-42FD-B1A6-9032C3A465C2}" type="pres">
      <dgm:prSet presAssocID="{8619B6E7-5A47-467F-B065-C45C1840732E}" presName="thickLine" presStyleLbl="alignNode1" presStyleIdx="0" presStyleCnt="6"/>
      <dgm:spPr/>
    </dgm:pt>
    <dgm:pt modelId="{D6E28BDB-E9BE-46B3-9584-E11CDF0B58DA}" type="pres">
      <dgm:prSet presAssocID="{8619B6E7-5A47-467F-B065-C45C1840732E}" presName="horz1" presStyleCnt="0"/>
      <dgm:spPr/>
    </dgm:pt>
    <dgm:pt modelId="{3473B5CC-FADD-4409-BFBE-3D838A2344BC}" type="pres">
      <dgm:prSet presAssocID="{8619B6E7-5A47-467F-B065-C45C1840732E}" presName="tx1" presStyleLbl="revTx" presStyleIdx="0" presStyleCnt="6"/>
      <dgm:spPr/>
    </dgm:pt>
    <dgm:pt modelId="{9CBC617B-5BB3-4E77-9E4E-8065DA2A59C1}" type="pres">
      <dgm:prSet presAssocID="{8619B6E7-5A47-467F-B065-C45C1840732E}" presName="vert1" presStyleCnt="0"/>
      <dgm:spPr/>
    </dgm:pt>
    <dgm:pt modelId="{26085E7C-0AE8-44A3-AA85-0199EE20774C}" type="pres">
      <dgm:prSet presAssocID="{D0EA201A-483A-4AC1-8B91-6F1C8B606182}" presName="thickLine" presStyleLbl="alignNode1" presStyleIdx="1" presStyleCnt="6"/>
      <dgm:spPr/>
    </dgm:pt>
    <dgm:pt modelId="{7BB74C5C-330E-48F9-9222-5F89DE86017E}" type="pres">
      <dgm:prSet presAssocID="{D0EA201A-483A-4AC1-8B91-6F1C8B606182}" presName="horz1" presStyleCnt="0"/>
      <dgm:spPr/>
    </dgm:pt>
    <dgm:pt modelId="{03959D91-994C-44EC-86C3-8472CD6F0FE4}" type="pres">
      <dgm:prSet presAssocID="{D0EA201A-483A-4AC1-8B91-6F1C8B606182}" presName="tx1" presStyleLbl="revTx" presStyleIdx="1" presStyleCnt="6"/>
      <dgm:spPr/>
    </dgm:pt>
    <dgm:pt modelId="{5CAB2893-8135-434A-9ABA-2956CCC2C6F3}" type="pres">
      <dgm:prSet presAssocID="{D0EA201A-483A-4AC1-8B91-6F1C8B606182}" presName="vert1" presStyleCnt="0"/>
      <dgm:spPr/>
    </dgm:pt>
    <dgm:pt modelId="{67DD464D-3602-4616-960E-20670ACDC3F9}" type="pres">
      <dgm:prSet presAssocID="{53187DA5-60CD-4206-AD7A-D868538767F7}" presName="thickLine" presStyleLbl="alignNode1" presStyleIdx="2" presStyleCnt="6"/>
      <dgm:spPr/>
    </dgm:pt>
    <dgm:pt modelId="{5874E868-7324-46A9-A2A2-31C64A6BB56B}" type="pres">
      <dgm:prSet presAssocID="{53187DA5-60CD-4206-AD7A-D868538767F7}" presName="horz1" presStyleCnt="0"/>
      <dgm:spPr/>
    </dgm:pt>
    <dgm:pt modelId="{EBBED82F-CDC4-4F52-9BFD-31D11F379917}" type="pres">
      <dgm:prSet presAssocID="{53187DA5-60CD-4206-AD7A-D868538767F7}" presName="tx1" presStyleLbl="revTx" presStyleIdx="2" presStyleCnt="6"/>
      <dgm:spPr/>
    </dgm:pt>
    <dgm:pt modelId="{42DA5423-D131-4245-AFDB-85E1B9762476}" type="pres">
      <dgm:prSet presAssocID="{53187DA5-60CD-4206-AD7A-D868538767F7}" presName="vert1" presStyleCnt="0"/>
      <dgm:spPr/>
    </dgm:pt>
    <dgm:pt modelId="{B9B49CE7-5C65-44A4-9EC5-5A330925948E}" type="pres">
      <dgm:prSet presAssocID="{5F69639D-3EAA-45C7-AE72-15458ACEEE39}" presName="thickLine" presStyleLbl="alignNode1" presStyleIdx="3" presStyleCnt="6"/>
      <dgm:spPr/>
    </dgm:pt>
    <dgm:pt modelId="{AA756073-1238-48B5-B4F1-A30DED685327}" type="pres">
      <dgm:prSet presAssocID="{5F69639D-3EAA-45C7-AE72-15458ACEEE39}" presName="horz1" presStyleCnt="0"/>
      <dgm:spPr/>
    </dgm:pt>
    <dgm:pt modelId="{6BA6316D-2319-411C-B909-B5C121FB3246}" type="pres">
      <dgm:prSet presAssocID="{5F69639D-3EAA-45C7-AE72-15458ACEEE39}" presName="tx1" presStyleLbl="revTx" presStyleIdx="3" presStyleCnt="6"/>
      <dgm:spPr/>
    </dgm:pt>
    <dgm:pt modelId="{DDFD6E48-DF9A-4939-87BF-636B2BEE0D8C}" type="pres">
      <dgm:prSet presAssocID="{5F69639D-3EAA-45C7-AE72-15458ACEEE39}" presName="vert1" presStyleCnt="0"/>
      <dgm:spPr/>
    </dgm:pt>
    <dgm:pt modelId="{85AF8887-694A-40F6-B660-FDF39F250440}" type="pres">
      <dgm:prSet presAssocID="{7B0A89FD-939F-4B6A-93F9-6998510FA34D}" presName="thickLine" presStyleLbl="alignNode1" presStyleIdx="4" presStyleCnt="6"/>
      <dgm:spPr/>
    </dgm:pt>
    <dgm:pt modelId="{60078A56-3184-42B5-97E1-D26568125218}" type="pres">
      <dgm:prSet presAssocID="{7B0A89FD-939F-4B6A-93F9-6998510FA34D}" presName="horz1" presStyleCnt="0"/>
      <dgm:spPr/>
    </dgm:pt>
    <dgm:pt modelId="{576DC8D6-1F07-4193-8D07-3206D13D29B2}" type="pres">
      <dgm:prSet presAssocID="{7B0A89FD-939F-4B6A-93F9-6998510FA34D}" presName="tx1" presStyleLbl="revTx" presStyleIdx="4" presStyleCnt="6"/>
      <dgm:spPr/>
    </dgm:pt>
    <dgm:pt modelId="{2F8A854D-9AE0-4399-AC9E-7947E16A7767}" type="pres">
      <dgm:prSet presAssocID="{7B0A89FD-939F-4B6A-93F9-6998510FA34D}" presName="vert1" presStyleCnt="0"/>
      <dgm:spPr/>
    </dgm:pt>
    <dgm:pt modelId="{F5C75D02-0A9D-4DA5-BE7C-CEF02FD2FE87}" type="pres">
      <dgm:prSet presAssocID="{298292AF-9990-4FCB-8D6B-EBC570AD0564}" presName="thickLine" presStyleLbl="alignNode1" presStyleIdx="5" presStyleCnt="6"/>
      <dgm:spPr/>
    </dgm:pt>
    <dgm:pt modelId="{27084B5A-697B-4001-9F18-2D0C1242BB6E}" type="pres">
      <dgm:prSet presAssocID="{298292AF-9990-4FCB-8D6B-EBC570AD0564}" presName="horz1" presStyleCnt="0"/>
      <dgm:spPr/>
    </dgm:pt>
    <dgm:pt modelId="{1BC23BB9-3058-4BC6-902A-54D8070CE83A}" type="pres">
      <dgm:prSet presAssocID="{298292AF-9990-4FCB-8D6B-EBC570AD0564}" presName="tx1" presStyleLbl="revTx" presStyleIdx="5" presStyleCnt="6"/>
      <dgm:spPr/>
    </dgm:pt>
    <dgm:pt modelId="{04C869A0-73D3-4D71-A19B-7BB1C7505B5D}" type="pres">
      <dgm:prSet presAssocID="{298292AF-9990-4FCB-8D6B-EBC570AD0564}" presName="vert1" presStyleCnt="0"/>
      <dgm:spPr/>
    </dgm:pt>
  </dgm:ptLst>
  <dgm:cxnLst>
    <dgm:cxn modelId="{38395E01-0E4E-4568-8C4F-C5B01D78009F}" srcId="{D3594716-A1A8-4780-A6A8-7138111D2460}" destId="{5F69639D-3EAA-45C7-AE72-15458ACEEE39}" srcOrd="3" destOrd="0" parTransId="{F71E44FA-78FB-4432-BDF4-055B7D7B8B3D}" sibTransId="{E9DB890D-0D5E-4F77-B962-278216E53D2B}"/>
    <dgm:cxn modelId="{89080F06-274D-4CCD-8766-C78D50D46602}" type="presOf" srcId="{D0EA201A-483A-4AC1-8B91-6F1C8B606182}" destId="{03959D91-994C-44EC-86C3-8472CD6F0FE4}" srcOrd="0" destOrd="0" presId="urn:microsoft.com/office/officeart/2008/layout/LinedList"/>
    <dgm:cxn modelId="{B7864709-D28D-4563-A805-269808AB27EF}" srcId="{D3594716-A1A8-4780-A6A8-7138111D2460}" destId="{298292AF-9990-4FCB-8D6B-EBC570AD0564}" srcOrd="5" destOrd="0" parTransId="{E0E1089C-35CA-44C6-8393-EE4168BA32A9}" sibTransId="{118475D9-6355-48BB-A279-F63AA412440A}"/>
    <dgm:cxn modelId="{6EC1A80D-556E-42BA-A572-12436D6CFD0C}" srcId="{D3594716-A1A8-4780-A6A8-7138111D2460}" destId="{D0EA201A-483A-4AC1-8B91-6F1C8B606182}" srcOrd="1" destOrd="0" parTransId="{1FB08B20-1CA9-4100-B3A7-6D7EB52D6480}" sibTransId="{410E804C-58B9-4D13-B835-EDD803451141}"/>
    <dgm:cxn modelId="{4829EE30-2004-4E0F-A787-644D8CE57D0F}" srcId="{D3594716-A1A8-4780-A6A8-7138111D2460}" destId="{8619B6E7-5A47-467F-B065-C45C1840732E}" srcOrd="0" destOrd="0" parTransId="{F829D3B9-6DF7-4BD5-A4EA-EEBE11B4C481}" sibTransId="{B1EDDA78-9BF5-45F2-B000-E757C58EC055}"/>
    <dgm:cxn modelId="{6793654B-D281-4348-A7D9-ED638BBC0FD9}" srcId="{D3594716-A1A8-4780-A6A8-7138111D2460}" destId="{53187DA5-60CD-4206-AD7A-D868538767F7}" srcOrd="2" destOrd="0" parTransId="{ADB743D8-C4A0-4F80-B434-30CD4776EAA5}" sibTransId="{9A0712E0-4809-4599-942D-092BEC9B30DF}"/>
    <dgm:cxn modelId="{1A071891-54C2-4786-81DE-0F2A8FAF124C}" srcId="{D3594716-A1A8-4780-A6A8-7138111D2460}" destId="{7B0A89FD-939F-4B6A-93F9-6998510FA34D}" srcOrd="4" destOrd="0" parTransId="{D1CF23D5-56CB-497A-AE6B-58DA7B54187A}" sibTransId="{EB2B8210-BE87-432D-A5E1-37278AD78EAA}"/>
    <dgm:cxn modelId="{D44439AF-9ED9-4286-8D4E-0296A041FE7B}" type="presOf" srcId="{7B0A89FD-939F-4B6A-93F9-6998510FA34D}" destId="{576DC8D6-1F07-4193-8D07-3206D13D29B2}" srcOrd="0" destOrd="0" presId="urn:microsoft.com/office/officeart/2008/layout/LinedList"/>
    <dgm:cxn modelId="{731894CE-C6EA-4CD5-95D0-5BE6C86A6D37}" type="presOf" srcId="{53187DA5-60CD-4206-AD7A-D868538767F7}" destId="{EBBED82F-CDC4-4F52-9BFD-31D11F379917}" srcOrd="0" destOrd="0" presId="urn:microsoft.com/office/officeart/2008/layout/LinedList"/>
    <dgm:cxn modelId="{F746C8D4-17BD-4B97-9D71-3B8B3D65AB1F}" type="presOf" srcId="{5F69639D-3EAA-45C7-AE72-15458ACEEE39}" destId="{6BA6316D-2319-411C-B909-B5C121FB3246}" srcOrd="0" destOrd="0" presId="urn:microsoft.com/office/officeart/2008/layout/LinedList"/>
    <dgm:cxn modelId="{9A5209E9-FEED-4FCC-8950-B6B1F1D6956A}" type="presOf" srcId="{298292AF-9990-4FCB-8D6B-EBC570AD0564}" destId="{1BC23BB9-3058-4BC6-902A-54D8070CE83A}" srcOrd="0" destOrd="0" presId="urn:microsoft.com/office/officeart/2008/layout/LinedList"/>
    <dgm:cxn modelId="{40BCD9E9-F9D9-4D05-9777-CECAF6658A8B}" type="presOf" srcId="{8619B6E7-5A47-467F-B065-C45C1840732E}" destId="{3473B5CC-FADD-4409-BFBE-3D838A2344BC}" srcOrd="0" destOrd="0" presId="urn:microsoft.com/office/officeart/2008/layout/LinedList"/>
    <dgm:cxn modelId="{027DAEF7-7D28-4FD6-81C6-26DE56614351}" type="presOf" srcId="{D3594716-A1A8-4780-A6A8-7138111D2460}" destId="{2F708316-3650-45F5-AF39-A66945280920}" srcOrd="0" destOrd="0" presId="urn:microsoft.com/office/officeart/2008/layout/LinedList"/>
    <dgm:cxn modelId="{5515321E-7735-48B5-9435-73092EA194C9}" type="presParOf" srcId="{2F708316-3650-45F5-AF39-A66945280920}" destId="{97AE3EAA-FE99-42FD-B1A6-9032C3A465C2}" srcOrd="0" destOrd="0" presId="urn:microsoft.com/office/officeart/2008/layout/LinedList"/>
    <dgm:cxn modelId="{9BEFFD57-F4DB-4E99-A039-71539076EC0B}" type="presParOf" srcId="{2F708316-3650-45F5-AF39-A66945280920}" destId="{D6E28BDB-E9BE-46B3-9584-E11CDF0B58DA}" srcOrd="1" destOrd="0" presId="urn:microsoft.com/office/officeart/2008/layout/LinedList"/>
    <dgm:cxn modelId="{805066F7-769F-431B-9F0F-52BDCA01B29B}" type="presParOf" srcId="{D6E28BDB-E9BE-46B3-9584-E11CDF0B58DA}" destId="{3473B5CC-FADD-4409-BFBE-3D838A2344BC}" srcOrd="0" destOrd="0" presId="urn:microsoft.com/office/officeart/2008/layout/LinedList"/>
    <dgm:cxn modelId="{D8A89BA9-C6B9-46EB-8672-B763073B6C0E}" type="presParOf" srcId="{D6E28BDB-E9BE-46B3-9584-E11CDF0B58DA}" destId="{9CBC617B-5BB3-4E77-9E4E-8065DA2A59C1}" srcOrd="1" destOrd="0" presId="urn:microsoft.com/office/officeart/2008/layout/LinedList"/>
    <dgm:cxn modelId="{D9728328-7FBD-4229-8953-319E96A85E4F}" type="presParOf" srcId="{2F708316-3650-45F5-AF39-A66945280920}" destId="{26085E7C-0AE8-44A3-AA85-0199EE20774C}" srcOrd="2" destOrd="0" presId="urn:microsoft.com/office/officeart/2008/layout/LinedList"/>
    <dgm:cxn modelId="{14438D39-0194-4E00-9B53-0D891DF8B016}" type="presParOf" srcId="{2F708316-3650-45F5-AF39-A66945280920}" destId="{7BB74C5C-330E-48F9-9222-5F89DE86017E}" srcOrd="3" destOrd="0" presId="urn:microsoft.com/office/officeart/2008/layout/LinedList"/>
    <dgm:cxn modelId="{EBC86CD1-0F19-4CE7-A362-DF09B602F39C}" type="presParOf" srcId="{7BB74C5C-330E-48F9-9222-5F89DE86017E}" destId="{03959D91-994C-44EC-86C3-8472CD6F0FE4}" srcOrd="0" destOrd="0" presId="urn:microsoft.com/office/officeart/2008/layout/LinedList"/>
    <dgm:cxn modelId="{86AB9CE6-E3F8-4703-801E-637FE6061366}" type="presParOf" srcId="{7BB74C5C-330E-48F9-9222-5F89DE86017E}" destId="{5CAB2893-8135-434A-9ABA-2956CCC2C6F3}" srcOrd="1" destOrd="0" presId="urn:microsoft.com/office/officeart/2008/layout/LinedList"/>
    <dgm:cxn modelId="{B23DF9EF-3F00-4D80-866E-61B5A62A6BD2}" type="presParOf" srcId="{2F708316-3650-45F5-AF39-A66945280920}" destId="{67DD464D-3602-4616-960E-20670ACDC3F9}" srcOrd="4" destOrd="0" presId="urn:microsoft.com/office/officeart/2008/layout/LinedList"/>
    <dgm:cxn modelId="{F486EC56-772F-4A05-AEA9-689814AD771B}" type="presParOf" srcId="{2F708316-3650-45F5-AF39-A66945280920}" destId="{5874E868-7324-46A9-A2A2-31C64A6BB56B}" srcOrd="5" destOrd="0" presId="urn:microsoft.com/office/officeart/2008/layout/LinedList"/>
    <dgm:cxn modelId="{C53532F0-158F-43D2-8198-CFC027C7567F}" type="presParOf" srcId="{5874E868-7324-46A9-A2A2-31C64A6BB56B}" destId="{EBBED82F-CDC4-4F52-9BFD-31D11F379917}" srcOrd="0" destOrd="0" presId="urn:microsoft.com/office/officeart/2008/layout/LinedList"/>
    <dgm:cxn modelId="{055D55CB-262B-415A-BC43-E282E8715DF6}" type="presParOf" srcId="{5874E868-7324-46A9-A2A2-31C64A6BB56B}" destId="{42DA5423-D131-4245-AFDB-85E1B9762476}" srcOrd="1" destOrd="0" presId="urn:microsoft.com/office/officeart/2008/layout/LinedList"/>
    <dgm:cxn modelId="{ADEC0EDC-05FD-4F39-B5E6-571DE7FBA096}" type="presParOf" srcId="{2F708316-3650-45F5-AF39-A66945280920}" destId="{B9B49CE7-5C65-44A4-9EC5-5A330925948E}" srcOrd="6" destOrd="0" presId="urn:microsoft.com/office/officeart/2008/layout/LinedList"/>
    <dgm:cxn modelId="{CE4800B7-428D-482D-B42A-AC266BC8B662}" type="presParOf" srcId="{2F708316-3650-45F5-AF39-A66945280920}" destId="{AA756073-1238-48B5-B4F1-A30DED685327}" srcOrd="7" destOrd="0" presId="urn:microsoft.com/office/officeart/2008/layout/LinedList"/>
    <dgm:cxn modelId="{099AC128-FA79-40DF-A06C-F0D4B35CD373}" type="presParOf" srcId="{AA756073-1238-48B5-B4F1-A30DED685327}" destId="{6BA6316D-2319-411C-B909-B5C121FB3246}" srcOrd="0" destOrd="0" presId="urn:microsoft.com/office/officeart/2008/layout/LinedList"/>
    <dgm:cxn modelId="{F237532B-4CD9-4A2E-9BCA-C65515325070}" type="presParOf" srcId="{AA756073-1238-48B5-B4F1-A30DED685327}" destId="{DDFD6E48-DF9A-4939-87BF-636B2BEE0D8C}" srcOrd="1" destOrd="0" presId="urn:microsoft.com/office/officeart/2008/layout/LinedList"/>
    <dgm:cxn modelId="{9EEE4C0E-5E73-4DB2-A78C-F0166E3DC798}" type="presParOf" srcId="{2F708316-3650-45F5-AF39-A66945280920}" destId="{85AF8887-694A-40F6-B660-FDF39F250440}" srcOrd="8" destOrd="0" presId="urn:microsoft.com/office/officeart/2008/layout/LinedList"/>
    <dgm:cxn modelId="{A228D2D5-6A18-4F42-B745-ADAF81EA3EBA}" type="presParOf" srcId="{2F708316-3650-45F5-AF39-A66945280920}" destId="{60078A56-3184-42B5-97E1-D26568125218}" srcOrd="9" destOrd="0" presId="urn:microsoft.com/office/officeart/2008/layout/LinedList"/>
    <dgm:cxn modelId="{D2551522-BBF4-4258-A960-A20C7DCEB4F9}" type="presParOf" srcId="{60078A56-3184-42B5-97E1-D26568125218}" destId="{576DC8D6-1F07-4193-8D07-3206D13D29B2}" srcOrd="0" destOrd="0" presId="urn:microsoft.com/office/officeart/2008/layout/LinedList"/>
    <dgm:cxn modelId="{C0791E38-984C-446E-ACAC-0B3F572D0D2F}" type="presParOf" srcId="{60078A56-3184-42B5-97E1-D26568125218}" destId="{2F8A854D-9AE0-4399-AC9E-7947E16A7767}" srcOrd="1" destOrd="0" presId="urn:microsoft.com/office/officeart/2008/layout/LinedList"/>
    <dgm:cxn modelId="{4BD20114-8194-496B-955F-6DBC9CFA8873}" type="presParOf" srcId="{2F708316-3650-45F5-AF39-A66945280920}" destId="{F5C75D02-0A9D-4DA5-BE7C-CEF02FD2FE87}" srcOrd="10" destOrd="0" presId="urn:microsoft.com/office/officeart/2008/layout/LinedList"/>
    <dgm:cxn modelId="{CEF014E8-1167-417F-82D6-0027392A6D95}" type="presParOf" srcId="{2F708316-3650-45F5-AF39-A66945280920}" destId="{27084B5A-697B-4001-9F18-2D0C1242BB6E}" srcOrd="11" destOrd="0" presId="urn:microsoft.com/office/officeart/2008/layout/LinedList"/>
    <dgm:cxn modelId="{CC1FD511-6766-4EDB-8887-8491F6072EAD}" type="presParOf" srcId="{27084B5A-697B-4001-9F18-2D0C1242BB6E}" destId="{1BC23BB9-3058-4BC6-902A-54D8070CE83A}" srcOrd="0" destOrd="0" presId="urn:microsoft.com/office/officeart/2008/layout/LinedList"/>
    <dgm:cxn modelId="{AD250B0A-389F-4EAF-8117-CA52595BCAAA}" type="presParOf" srcId="{27084B5A-697B-4001-9F18-2D0C1242BB6E}" destId="{04C869A0-73D3-4D71-A19B-7BB1C7505B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DE929-3348-4AEC-ACD3-CF8A4ED38C17}"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FB459F7-B8A9-4C65-BE87-33C305E454BF}">
      <dgm:prSet/>
      <dgm:spPr/>
      <dgm:t>
        <a:bodyPr/>
        <a:lstStyle/>
        <a:p>
          <a:r>
            <a:rPr lang="en-US"/>
            <a:t>In cases of cyberstalking or domestic abuse, keyloggers may be used by perpetrators to monitor their victims' online activities, communications, and passwords without their consent. Here's how keyloggers can be involved in cyberstalking:</a:t>
          </a:r>
        </a:p>
      </dgm:t>
    </dgm:pt>
    <dgm:pt modelId="{C55D3686-7050-44E0-83B3-1B4747C8B55F}" type="parTrans" cxnId="{32B212C8-2F49-4B1F-8FCE-3A0A5C607552}">
      <dgm:prSet/>
      <dgm:spPr/>
      <dgm:t>
        <a:bodyPr/>
        <a:lstStyle/>
        <a:p>
          <a:endParaRPr lang="en-US"/>
        </a:p>
      </dgm:t>
    </dgm:pt>
    <dgm:pt modelId="{08D014B5-975F-46B2-88CD-C36EF56E1159}" type="sibTrans" cxnId="{32B212C8-2F49-4B1F-8FCE-3A0A5C607552}">
      <dgm:prSet/>
      <dgm:spPr/>
      <dgm:t>
        <a:bodyPr/>
        <a:lstStyle/>
        <a:p>
          <a:endParaRPr lang="en-US"/>
        </a:p>
      </dgm:t>
    </dgm:pt>
    <dgm:pt modelId="{E0A207C6-6136-4F18-BFB6-B62F62FFB318}">
      <dgm:prSet/>
      <dgm:spPr/>
      <dgm:t>
        <a:bodyPr/>
        <a:lstStyle/>
        <a:p>
          <a:r>
            <a:rPr lang="en-US"/>
            <a:t>Monitoring Online Activities</a:t>
          </a:r>
        </a:p>
      </dgm:t>
    </dgm:pt>
    <dgm:pt modelId="{9A7B503D-D067-4CA5-937F-89647405A6BB}" type="parTrans" cxnId="{447AAB95-62AC-4C9D-B476-F81D4F9675C7}">
      <dgm:prSet/>
      <dgm:spPr/>
      <dgm:t>
        <a:bodyPr/>
        <a:lstStyle/>
        <a:p>
          <a:endParaRPr lang="en-US"/>
        </a:p>
      </dgm:t>
    </dgm:pt>
    <dgm:pt modelId="{173BED82-0866-458B-AE87-02F919E297A2}" type="sibTrans" cxnId="{447AAB95-62AC-4C9D-B476-F81D4F9675C7}">
      <dgm:prSet/>
      <dgm:spPr/>
      <dgm:t>
        <a:bodyPr/>
        <a:lstStyle/>
        <a:p>
          <a:endParaRPr lang="en-US"/>
        </a:p>
      </dgm:t>
    </dgm:pt>
    <dgm:pt modelId="{11B5E2E5-267E-44BC-9E4A-99685EA49061}">
      <dgm:prSet/>
      <dgm:spPr/>
      <dgm:t>
        <a:bodyPr/>
        <a:lstStyle/>
        <a:p>
          <a:r>
            <a:rPr lang="en-US"/>
            <a:t>Capturing Private Communications</a:t>
          </a:r>
        </a:p>
      </dgm:t>
    </dgm:pt>
    <dgm:pt modelId="{2BBB1096-4B4D-43E6-B12C-402A7C603FB5}" type="parTrans" cxnId="{9FF25468-8BFB-4339-B4E2-9FCEEDB55021}">
      <dgm:prSet/>
      <dgm:spPr/>
      <dgm:t>
        <a:bodyPr/>
        <a:lstStyle/>
        <a:p>
          <a:endParaRPr lang="en-US"/>
        </a:p>
      </dgm:t>
    </dgm:pt>
    <dgm:pt modelId="{5885ED5D-9DDB-4C2F-AF12-5DDCC89E66F9}" type="sibTrans" cxnId="{9FF25468-8BFB-4339-B4E2-9FCEEDB55021}">
      <dgm:prSet/>
      <dgm:spPr/>
      <dgm:t>
        <a:bodyPr/>
        <a:lstStyle/>
        <a:p>
          <a:endParaRPr lang="en-US"/>
        </a:p>
      </dgm:t>
    </dgm:pt>
    <dgm:pt modelId="{09320A50-CB34-4A39-B43B-44BE281A5CDB}">
      <dgm:prSet/>
      <dgm:spPr/>
      <dgm:t>
        <a:bodyPr/>
        <a:lstStyle/>
        <a:p>
          <a:r>
            <a:rPr lang="en-US"/>
            <a:t>Stealing Personal Information:</a:t>
          </a:r>
        </a:p>
      </dgm:t>
    </dgm:pt>
    <dgm:pt modelId="{E6402530-40FA-4921-95C2-5BC1B1B343E4}" type="parTrans" cxnId="{5B906D44-7291-4074-A0E3-828D543A6899}">
      <dgm:prSet/>
      <dgm:spPr/>
      <dgm:t>
        <a:bodyPr/>
        <a:lstStyle/>
        <a:p>
          <a:endParaRPr lang="en-US"/>
        </a:p>
      </dgm:t>
    </dgm:pt>
    <dgm:pt modelId="{1F13170D-E56A-4A13-B8C1-9732BC2F5B4E}" type="sibTrans" cxnId="{5B906D44-7291-4074-A0E3-828D543A6899}">
      <dgm:prSet/>
      <dgm:spPr/>
      <dgm:t>
        <a:bodyPr/>
        <a:lstStyle/>
        <a:p>
          <a:endParaRPr lang="en-US"/>
        </a:p>
      </dgm:t>
    </dgm:pt>
    <dgm:pt modelId="{32F38AB3-0E9A-4831-AEE7-B9F5BBC469FC}">
      <dgm:prSet/>
      <dgm:spPr/>
      <dgm:t>
        <a:bodyPr/>
        <a:lstStyle/>
        <a:p>
          <a:r>
            <a:rPr lang="en-US"/>
            <a:t>Tracking Location and Activities:</a:t>
          </a:r>
        </a:p>
      </dgm:t>
    </dgm:pt>
    <dgm:pt modelId="{1E276293-D7DC-4145-964B-0FF4F38203E1}" type="parTrans" cxnId="{1C754CDD-C750-41CE-9B24-9B2742C9FEE0}">
      <dgm:prSet/>
      <dgm:spPr/>
      <dgm:t>
        <a:bodyPr/>
        <a:lstStyle/>
        <a:p>
          <a:endParaRPr lang="en-US"/>
        </a:p>
      </dgm:t>
    </dgm:pt>
    <dgm:pt modelId="{0B2B593D-B954-4E35-BA10-E2D32A68A07F}" type="sibTrans" cxnId="{1C754CDD-C750-41CE-9B24-9B2742C9FEE0}">
      <dgm:prSet/>
      <dgm:spPr/>
      <dgm:t>
        <a:bodyPr/>
        <a:lstStyle/>
        <a:p>
          <a:endParaRPr lang="en-US"/>
        </a:p>
      </dgm:t>
    </dgm:pt>
    <dgm:pt modelId="{CE52D8C4-14C8-43BC-89E6-C6C39842D588}" type="pres">
      <dgm:prSet presAssocID="{F43DE929-3348-4AEC-ACD3-CF8A4ED38C17}" presName="vert0" presStyleCnt="0">
        <dgm:presLayoutVars>
          <dgm:dir/>
          <dgm:animOne val="branch"/>
          <dgm:animLvl val="lvl"/>
        </dgm:presLayoutVars>
      </dgm:prSet>
      <dgm:spPr/>
    </dgm:pt>
    <dgm:pt modelId="{1FA5FF61-ABD4-419D-AFDA-CE4B16D024ED}" type="pres">
      <dgm:prSet presAssocID="{FFB459F7-B8A9-4C65-BE87-33C305E454BF}" presName="thickLine" presStyleLbl="alignNode1" presStyleIdx="0" presStyleCnt="5"/>
      <dgm:spPr/>
    </dgm:pt>
    <dgm:pt modelId="{9AB8DA62-2412-4319-BB23-3E56696E89DF}" type="pres">
      <dgm:prSet presAssocID="{FFB459F7-B8A9-4C65-BE87-33C305E454BF}" presName="horz1" presStyleCnt="0"/>
      <dgm:spPr/>
    </dgm:pt>
    <dgm:pt modelId="{537B4D57-75E7-4175-B4B9-A00B10E0345C}" type="pres">
      <dgm:prSet presAssocID="{FFB459F7-B8A9-4C65-BE87-33C305E454BF}" presName="tx1" presStyleLbl="revTx" presStyleIdx="0" presStyleCnt="5"/>
      <dgm:spPr/>
    </dgm:pt>
    <dgm:pt modelId="{FE94662B-9242-421C-89F3-162C635B238F}" type="pres">
      <dgm:prSet presAssocID="{FFB459F7-B8A9-4C65-BE87-33C305E454BF}" presName="vert1" presStyleCnt="0"/>
      <dgm:spPr/>
    </dgm:pt>
    <dgm:pt modelId="{89184A37-85B0-4F4C-B729-4413FB4DAAF7}" type="pres">
      <dgm:prSet presAssocID="{E0A207C6-6136-4F18-BFB6-B62F62FFB318}" presName="thickLine" presStyleLbl="alignNode1" presStyleIdx="1" presStyleCnt="5"/>
      <dgm:spPr/>
    </dgm:pt>
    <dgm:pt modelId="{68BB2DF0-CB2F-4FBB-B58E-7D6B9D8C44B3}" type="pres">
      <dgm:prSet presAssocID="{E0A207C6-6136-4F18-BFB6-B62F62FFB318}" presName="horz1" presStyleCnt="0"/>
      <dgm:spPr/>
    </dgm:pt>
    <dgm:pt modelId="{EB0452D9-0642-44F9-AB3A-DA15D952693F}" type="pres">
      <dgm:prSet presAssocID="{E0A207C6-6136-4F18-BFB6-B62F62FFB318}" presName="tx1" presStyleLbl="revTx" presStyleIdx="1" presStyleCnt="5"/>
      <dgm:spPr/>
    </dgm:pt>
    <dgm:pt modelId="{733E3CDB-A393-4ADC-B14A-F3542B312E85}" type="pres">
      <dgm:prSet presAssocID="{E0A207C6-6136-4F18-BFB6-B62F62FFB318}" presName="vert1" presStyleCnt="0"/>
      <dgm:spPr/>
    </dgm:pt>
    <dgm:pt modelId="{4BAE711A-6E55-4E7A-8720-825FCEA2E44C}" type="pres">
      <dgm:prSet presAssocID="{11B5E2E5-267E-44BC-9E4A-99685EA49061}" presName="thickLine" presStyleLbl="alignNode1" presStyleIdx="2" presStyleCnt="5"/>
      <dgm:spPr/>
    </dgm:pt>
    <dgm:pt modelId="{3D1996DA-5DCE-43D2-A858-B9908623A7CB}" type="pres">
      <dgm:prSet presAssocID="{11B5E2E5-267E-44BC-9E4A-99685EA49061}" presName="horz1" presStyleCnt="0"/>
      <dgm:spPr/>
    </dgm:pt>
    <dgm:pt modelId="{42943601-F5ED-4AD8-8D04-B1B2B0B7AB15}" type="pres">
      <dgm:prSet presAssocID="{11B5E2E5-267E-44BC-9E4A-99685EA49061}" presName="tx1" presStyleLbl="revTx" presStyleIdx="2" presStyleCnt="5"/>
      <dgm:spPr/>
    </dgm:pt>
    <dgm:pt modelId="{823B2A5A-4127-447F-AB31-7D2A5D5BD452}" type="pres">
      <dgm:prSet presAssocID="{11B5E2E5-267E-44BC-9E4A-99685EA49061}" presName="vert1" presStyleCnt="0"/>
      <dgm:spPr/>
    </dgm:pt>
    <dgm:pt modelId="{A4534321-2377-419D-B0C0-EF885644AA48}" type="pres">
      <dgm:prSet presAssocID="{09320A50-CB34-4A39-B43B-44BE281A5CDB}" presName="thickLine" presStyleLbl="alignNode1" presStyleIdx="3" presStyleCnt="5"/>
      <dgm:spPr/>
    </dgm:pt>
    <dgm:pt modelId="{D2A8069C-6DA2-4316-A84A-B39E939B9F61}" type="pres">
      <dgm:prSet presAssocID="{09320A50-CB34-4A39-B43B-44BE281A5CDB}" presName="horz1" presStyleCnt="0"/>
      <dgm:spPr/>
    </dgm:pt>
    <dgm:pt modelId="{8A18639B-327C-4556-ACCD-EB7A14937CE7}" type="pres">
      <dgm:prSet presAssocID="{09320A50-CB34-4A39-B43B-44BE281A5CDB}" presName="tx1" presStyleLbl="revTx" presStyleIdx="3" presStyleCnt="5"/>
      <dgm:spPr/>
    </dgm:pt>
    <dgm:pt modelId="{130F1B15-8882-4034-A437-3646A92232C0}" type="pres">
      <dgm:prSet presAssocID="{09320A50-CB34-4A39-B43B-44BE281A5CDB}" presName="vert1" presStyleCnt="0"/>
      <dgm:spPr/>
    </dgm:pt>
    <dgm:pt modelId="{256BE82C-68A7-4B23-BB52-9B152C3F737F}" type="pres">
      <dgm:prSet presAssocID="{32F38AB3-0E9A-4831-AEE7-B9F5BBC469FC}" presName="thickLine" presStyleLbl="alignNode1" presStyleIdx="4" presStyleCnt="5"/>
      <dgm:spPr/>
    </dgm:pt>
    <dgm:pt modelId="{59AD6360-B1C5-4CFF-9F58-43563F36425C}" type="pres">
      <dgm:prSet presAssocID="{32F38AB3-0E9A-4831-AEE7-B9F5BBC469FC}" presName="horz1" presStyleCnt="0"/>
      <dgm:spPr/>
    </dgm:pt>
    <dgm:pt modelId="{646CE186-AE74-4C3D-A2FB-2F995F0B2D2E}" type="pres">
      <dgm:prSet presAssocID="{32F38AB3-0E9A-4831-AEE7-B9F5BBC469FC}" presName="tx1" presStyleLbl="revTx" presStyleIdx="4" presStyleCnt="5"/>
      <dgm:spPr/>
    </dgm:pt>
    <dgm:pt modelId="{35985A7D-7669-4D65-936F-07E27570F062}" type="pres">
      <dgm:prSet presAssocID="{32F38AB3-0E9A-4831-AEE7-B9F5BBC469FC}" presName="vert1" presStyleCnt="0"/>
      <dgm:spPr/>
    </dgm:pt>
  </dgm:ptLst>
  <dgm:cxnLst>
    <dgm:cxn modelId="{5B906D44-7291-4074-A0E3-828D543A6899}" srcId="{F43DE929-3348-4AEC-ACD3-CF8A4ED38C17}" destId="{09320A50-CB34-4A39-B43B-44BE281A5CDB}" srcOrd="3" destOrd="0" parTransId="{E6402530-40FA-4921-95C2-5BC1B1B343E4}" sibTransId="{1F13170D-E56A-4A13-B8C1-9732BC2F5B4E}"/>
    <dgm:cxn modelId="{9FF25468-8BFB-4339-B4E2-9FCEEDB55021}" srcId="{F43DE929-3348-4AEC-ACD3-CF8A4ED38C17}" destId="{11B5E2E5-267E-44BC-9E4A-99685EA49061}" srcOrd="2" destOrd="0" parTransId="{2BBB1096-4B4D-43E6-B12C-402A7C603FB5}" sibTransId="{5885ED5D-9DDB-4C2F-AF12-5DDCC89E66F9}"/>
    <dgm:cxn modelId="{D9358054-8694-4C31-B7FE-3538249FFDE6}" type="presOf" srcId="{FFB459F7-B8A9-4C65-BE87-33C305E454BF}" destId="{537B4D57-75E7-4175-B4B9-A00B10E0345C}" srcOrd="0" destOrd="0" presId="urn:microsoft.com/office/officeart/2008/layout/LinedList"/>
    <dgm:cxn modelId="{1B6A4277-C0DA-4C94-8E4C-3655F902B053}" type="presOf" srcId="{E0A207C6-6136-4F18-BFB6-B62F62FFB318}" destId="{EB0452D9-0642-44F9-AB3A-DA15D952693F}" srcOrd="0" destOrd="0" presId="urn:microsoft.com/office/officeart/2008/layout/LinedList"/>
    <dgm:cxn modelId="{447AAB95-62AC-4C9D-B476-F81D4F9675C7}" srcId="{F43DE929-3348-4AEC-ACD3-CF8A4ED38C17}" destId="{E0A207C6-6136-4F18-BFB6-B62F62FFB318}" srcOrd="1" destOrd="0" parTransId="{9A7B503D-D067-4CA5-937F-89647405A6BB}" sibTransId="{173BED82-0866-458B-AE87-02F919E297A2}"/>
    <dgm:cxn modelId="{AA32159B-41E6-409B-B905-051F879EB6A0}" type="presOf" srcId="{F43DE929-3348-4AEC-ACD3-CF8A4ED38C17}" destId="{CE52D8C4-14C8-43BC-89E6-C6C39842D588}" srcOrd="0" destOrd="0" presId="urn:microsoft.com/office/officeart/2008/layout/LinedList"/>
    <dgm:cxn modelId="{2411E3AA-C5B0-4D07-A7D0-85B75CAD38D3}" type="presOf" srcId="{09320A50-CB34-4A39-B43B-44BE281A5CDB}" destId="{8A18639B-327C-4556-ACCD-EB7A14937CE7}" srcOrd="0" destOrd="0" presId="urn:microsoft.com/office/officeart/2008/layout/LinedList"/>
    <dgm:cxn modelId="{32B212C8-2F49-4B1F-8FCE-3A0A5C607552}" srcId="{F43DE929-3348-4AEC-ACD3-CF8A4ED38C17}" destId="{FFB459F7-B8A9-4C65-BE87-33C305E454BF}" srcOrd="0" destOrd="0" parTransId="{C55D3686-7050-44E0-83B3-1B4747C8B55F}" sibTransId="{08D014B5-975F-46B2-88CD-C36EF56E1159}"/>
    <dgm:cxn modelId="{1C754CDD-C750-41CE-9B24-9B2742C9FEE0}" srcId="{F43DE929-3348-4AEC-ACD3-CF8A4ED38C17}" destId="{32F38AB3-0E9A-4831-AEE7-B9F5BBC469FC}" srcOrd="4" destOrd="0" parTransId="{1E276293-D7DC-4145-964B-0FF4F38203E1}" sibTransId="{0B2B593D-B954-4E35-BA10-E2D32A68A07F}"/>
    <dgm:cxn modelId="{63133BE5-381E-4CE4-BC8B-5937656B7894}" type="presOf" srcId="{32F38AB3-0E9A-4831-AEE7-B9F5BBC469FC}" destId="{646CE186-AE74-4C3D-A2FB-2F995F0B2D2E}" srcOrd="0" destOrd="0" presId="urn:microsoft.com/office/officeart/2008/layout/LinedList"/>
    <dgm:cxn modelId="{BA707FFD-7CB8-4D20-8788-C8D6A9AEE108}" type="presOf" srcId="{11B5E2E5-267E-44BC-9E4A-99685EA49061}" destId="{42943601-F5ED-4AD8-8D04-B1B2B0B7AB15}" srcOrd="0" destOrd="0" presId="urn:microsoft.com/office/officeart/2008/layout/LinedList"/>
    <dgm:cxn modelId="{D05B5402-9CDE-4CB3-913B-9840C1999022}" type="presParOf" srcId="{CE52D8C4-14C8-43BC-89E6-C6C39842D588}" destId="{1FA5FF61-ABD4-419D-AFDA-CE4B16D024ED}" srcOrd="0" destOrd="0" presId="urn:microsoft.com/office/officeart/2008/layout/LinedList"/>
    <dgm:cxn modelId="{69B5E43E-6E60-4934-B8B6-16BAAEB939DA}" type="presParOf" srcId="{CE52D8C4-14C8-43BC-89E6-C6C39842D588}" destId="{9AB8DA62-2412-4319-BB23-3E56696E89DF}" srcOrd="1" destOrd="0" presId="urn:microsoft.com/office/officeart/2008/layout/LinedList"/>
    <dgm:cxn modelId="{FE4F254B-1B48-4E43-B5B1-6221A5E3F142}" type="presParOf" srcId="{9AB8DA62-2412-4319-BB23-3E56696E89DF}" destId="{537B4D57-75E7-4175-B4B9-A00B10E0345C}" srcOrd="0" destOrd="0" presId="urn:microsoft.com/office/officeart/2008/layout/LinedList"/>
    <dgm:cxn modelId="{6A5C20BF-A634-4A27-A7DF-5758506395AD}" type="presParOf" srcId="{9AB8DA62-2412-4319-BB23-3E56696E89DF}" destId="{FE94662B-9242-421C-89F3-162C635B238F}" srcOrd="1" destOrd="0" presId="urn:microsoft.com/office/officeart/2008/layout/LinedList"/>
    <dgm:cxn modelId="{BE742696-013C-4929-A36C-8EB4A5DE94D6}" type="presParOf" srcId="{CE52D8C4-14C8-43BC-89E6-C6C39842D588}" destId="{89184A37-85B0-4F4C-B729-4413FB4DAAF7}" srcOrd="2" destOrd="0" presId="urn:microsoft.com/office/officeart/2008/layout/LinedList"/>
    <dgm:cxn modelId="{17722531-A7C0-4EA1-803E-A15BAE050673}" type="presParOf" srcId="{CE52D8C4-14C8-43BC-89E6-C6C39842D588}" destId="{68BB2DF0-CB2F-4FBB-B58E-7D6B9D8C44B3}" srcOrd="3" destOrd="0" presId="urn:microsoft.com/office/officeart/2008/layout/LinedList"/>
    <dgm:cxn modelId="{896EFB07-C170-437E-9D72-19AEEDA668C8}" type="presParOf" srcId="{68BB2DF0-CB2F-4FBB-B58E-7D6B9D8C44B3}" destId="{EB0452D9-0642-44F9-AB3A-DA15D952693F}" srcOrd="0" destOrd="0" presId="urn:microsoft.com/office/officeart/2008/layout/LinedList"/>
    <dgm:cxn modelId="{1401D9B0-D6FF-441D-AD74-51F0CFEB418E}" type="presParOf" srcId="{68BB2DF0-CB2F-4FBB-B58E-7D6B9D8C44B3}" destId="{733E3CDB-A393-4ADC-B14A-F3542B312E85}" srcOrd="1" destOrd="0" presId="urn:microsoft.com/office/officeart/2008/layout/LinedList"/>
    <dgm:cxn modelId="{05D53DAB-952E-497E-AD2D-485831F762A6}" type="presParOf" srcId="{CE52D8C4-14C8-43BC-89E6-C6C39842D588}" destId="{4BAE711A-6E55-4E7A-8720-825FCEA2E44C}" srcOrd="4" destOrd="0" presId="urn:microsoft.com/office/officeart/2008/layout/LinedList"/>
    <dgm:cxn modelId="{4DC17F59-8F6D-4711-8F2E-35E0C8BC1DBB}" type="presParOf" srcId="{CE52D8C4-14C8-43BC-89E6-C6C39842D588}" destId="{3D1996DA-5DCE-43D2-A858-B9908623A7CB}" srcOrd="5" destOrd="0" presId="urn:microsoft.com/office/officeart/2008/layout/LinedList"/>
    <dgm:cxn modelId="{8DAEC157-1554-4075-A249-46D1B336E392}" type="presParOf" srcId="{3D1996DA-5DCE-43D2-A858-B9908623A7CB}" destId="{42943601-F5ED-4AD8-8D04-B1B2B0B7AB15}" srcOrd="0" destOrd="0" presId="urn:microsoft.com/office/officeart/2008/layout/LinedList"/>
    <dgm:cxn modelId="{FF40F626-B97F-4D62-94A1-41953C8DCC99}" type="presParOf" srcId="{3D1996DA-5DCE-43D2-A858-B9908623A7CB}" destId="{823B2A5A-4127-447F-AB31-7D2A5D5BD452}" srcOrd="1" destOrd="0" presId="urn:microsoft.com/office/officeart/2008/layout/LinedList"/>
    <dgm:cxn modelId="{CB54EB7F-E3A0-4809-9FD9-B5B6EE077B91}" type="presParOf" srcId="{CE52D8C4-14C8-43BC-89E6-C6C39842D588}" destId="{A4534321-2377-419D-B0C0-EF885644AA48}" srcOrd="6" destOrd="0" presId="urn:microsoft.com/office/officeart/2008/layout/LinedList"/>
    <dgm:cxn modelId="{DED7A483-7B7B-4516-8D48-53C2E47325BC}" type="presParOf" srcId="{CE52D8C4-14C8-43BC-89E6-C6C39842D588}" destId="{D2A8069C-6DA2-4316-A84A-B39E939B9F61}" srcOrd="7" destOrd="0" presId="urn:microsoft.com/office/officeart/2008/layout/LinedList"/>
    <dgm:cxn modelId="{862847D5-C9D7-4884-A216-B9BDD8808B67}" type="presParOf" srcId="{D2A8069C-6DA2-4316-A84A-B39E939B9F61}" destId="{8A18639B-327C-4556-ACCD-EB7A14937CE7}" srcOrd="0" destOrd="0" presId="urn:microsoft.com/office/officeart/2008/layout/LinedList"/>
    <dgm:cxn modelId="{968FE0E5-98FC-4A24-9112-A56F7A6B57F6}" type="presParOf" srcId="{D2A8069C-6DA2-4316-A84A-B39E939B9F61}" destId="{130F1B15-8882-4034-A437-3646A92232C0}" srcOrd="1" destOrd="0" presId="urn:microsoft.com/office/officeart/2008/layout/LinedList"/>
    <dgm:cxn modelId="{6E809496-264D-4B66-BDB0-41ECD58FCA61}" type="presParOf" srcId="{CE52D8C4-14C8-43BC-89E6-C6C39842D588}" destId="{256BE82C-68A7-4B23-BB52-9B152C3F737F}" srcOrd="8" destOrd="0" presId="urn:microsoft.com/office/officeart/2008/layout/LinedList"/>
    <dgm:cxn modelId="{BB781C46-8A94-40D4-A7AB-1AB72C9DDE1E}" type="presParOf" srcId="{CE52D8C4-14C8-43BC-89E6-C6C39842D588}" destId="{59AD6360-B1C5-4CFF-9F58-43563F36425C}" srcOrd="9" destOrd="0" presId="urn:microsoft.com/office/officeart/2008/layout/LinedList"/>
    <dgm:cxn modelId="{E52D0E1A-5DE2-42E3-874D-64F54ADE76F2}" type="presParOf" srcId="{59AD6360-B1C5-4CFF-9F58-43563F36425C}" destId="{646CE186-AE74-4C3D-A2FB-2F995F0B2D2E}" srcOrd="0" destOrd="0" presId="urn:microsoft.com/office/officeart/2008/layout/LinedList"/>
    <dgm:cxn modelId="{823E0068-F67D-4887-A0CA-4967C0FDC13E}" type="presParOf" srcId="{59AD6360-B1C5-4CFF-9F58-43563F36425C}" destId="{35985A7D-7669-4D65-936F-07E27570F0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E3EAA-FE99-42FD-B1A6-9032C3A465C2}">
      <dsp:nvSpPr>
        <dsp:cNvPr id="0" name=""/>
        <dsp:cNvSpPr/>
      </dsp:nvSpPr>
      <dsp:spPr>
        <a:xfrm>
          <a:off x="0" y="2687"/>
          <a:ext cx="626364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3B5CC-FADD-4409-BFBE-3D838A2344BC}">
      <dsp:nvSpPr>
        <dsp:cNvPr id="0" name=""/>
        <dsp:cNvSpPr/>
      </dsp:nvSpPr>
      <dsp:spPr>
        <a:xfrm>
          <a:off x="0" y="2687"/>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Identity Theft</a:t>
          </a:r>
          <a:endParaRPr lang="en-US" sz="4200" kern="1200"/>
        </a:p>
      </dsp:txBody>
      <dsp:txXfrm>
        <a:off x="0" y="2687"/>
        <a:ext cx="6263640" cy="916552"/>
      </dsp:txXfrm>
    </dsp:sp>
    <dsp:sp modelId="{26085E7C-0AE8-44A3-AA85-0199EE20774C}">
      <dsp:nvSpPr>
        <dsp:cNvPr id="0" name=""/>
        <dsp:cNvSpPr/>
      </dsp:nvSpPr>
      <dsp:spPr>
        <a:xfrm>
          <a:off x="0" y="919239"/>
          <a:ext cx="626364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59D91-994C-44EC-86C3-8472CD6F0FE4}">
      <dsp:nvSpPr>
        <dsp:cNvPr id="0" name=""/>
        <dsp:cNvSpPr/>
      </dsp:nvSpPr>
      <dsp:spPr>
        <a:xfrm>
          <a:off x="0" y="919239"/>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Espionage</a:t>
          </a:r>
          <a:endParaRPr lang="en-US" sz="4200" kern="1200"/>
        </a:p>
      </dsp:txBody>
      <dsp:txXfrm>
        <a:off x="0" y="919239"/>
        <a:ext cx="6263640" cy="916552"/>
      </dsp:txXfrm>
    </dsp:sp>
    <dsp:sp modelId="{67DD464D-3602-4616-960E-20670ACDC3F9}">
      <dsp:nvSpPr>
        <dsp:cNvPr id="0" name=""/>
        <dsp:cNvSpPr/>
      </dsp:nvSpPr>
      <dsp:spPr>
        <a:xfrm>
          <a:off x="0" y="1835791"/>
          <a:ext cx="626364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ED82F-CDC4-4F52-9BFD-31D11F379917}">
      <dsp:nvSpPr>
        <dsp:cNvPr id="0" name=""/>
        <dsp:cNvSpPr/>
      </dsp:nvSpPr>
      <dsp:spPr>
        <a:xfrm>
          <a:off x="0" y="1835791"/>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Monitoring</a:t>
          </a:r>
          <a:endParaRPr lang="en-US" sz="4200" kern="1200"/>
        </a:p>
      </dsp:txBody>
      <dsp:txXfrm>
        <a:off x="0" y="1835791"/>
        <a:ext cx="6263640" cy="916552"/>
      </dsp:txXfrm>
    </dsp:sp>
    <dsp:sp modelId="{B9B49CE7-5C65-44A4-9EC5-5A330925948E}">
      <dsp:nvSpPr>
        <dsp:cNvPr id="0" name=""/>
        <dsp:cNvSpPr/>
      </dsp:nvSpPr>
      <dsp:spPr>
        <a:xfrm>
          <a:off x="0" y="2752344"/>
          <a:ext cx="626364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6316D-2319-411C-B909-B5C121FB3246}">
      <dsp:nvSpPr>
        <dsp:cNvPr id="0" name=""/>
        <dsp:cNvSpPr/>
      </dsp:nvSpPr>
      <dsp:spPr>
        <a:xfrm>
          <a:off x="0" y="2752344"/>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Cyberstalking</a:t>
          </a:r>
          <a:endParaRPr lang="en-US" sz="4200" kern="1200"/>
        </a:p>
      </dsp:txBody>
      <dsp:txXfrm>
        <a:off x="0" y="2752344"/>
        <a:ext cx="6263640" cy="916552"/>
      </dsp:txXfrm>
    </dsp:sp>
    <dsp:sp modelId="{85AF8887-694A-40F6-B660-FDF39F250440}">
      <dsp:nvSpPr>
        <dsp:cNvPr id="0" name=""/>
        <dsp:cNvSpPr/>
      </dsp:nvSpPr>
      <dsp:spPr>
        <a:xfrm>
          <a:off x="0" y="3668896"/>
          <a:ext cx="626364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DC8D6-1F07-4193-8D07-3206D13D29B2}">
      <dsp:nvSpPr>
        <dsp:cNvPr id="0" name=""/>
        <dsp:cNvSpPr/>
      </dsp:nvSpPr>
      <dsp:spPr>
        <a:xfrm>
          <a:off x="0" y="3668896"/>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Cybercriminal Activities</a:t>
          </a:r>
          <a:endParaRPr lang="en-US" sz="4200" kern="1200"/>
        </a:p>
      </dsp:txBody>
      <dsp:txXfrm>
        <a:off x="0" y="3668896"/>
        <a:ext cx="6263640" cy="916552"/>
      </dsp:txXfrm>
    </dsp:sp>
    <dsp:sp modelId="{F5C75D02-0A9D-4DA5-BE7C-CEF02FD2FE87}">
      <dsp:nvSpPr>
        <dsp:cNvPr id="0" name=""/>
        <dsp:cNvSpPr/>
      </dsp:nvSpPr>
      <dsp:spPr>
        <a:xfrm>
          <a:off x="0" y="4585448"/>
          <a:ext cx="626364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23BB9-3058-4BC6-902A-54D8070CE83A}">
      <dsp:nvSpPr>
        <dsp:cNvPr id="0" name=""/>
        <dsp:cNvSpPr/>
      </dsp:nvSpPr>
      <dsp:spPr>
        <a:xfrm>
          <a:off x="0" y="4585448"/>
          <a:ext cx="6263640"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Blackmail</a:t>
          </a:r>
          <a:endParaRPr lang="en-US" sz="4200" kern="1200"/>
        </a:p>
      </dsp:txBody>
      <dsp:txXfrm>
        <a:off x="0" y="4585448"/>
        <a:ext cx="6263640" cy="916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5FF61-ABD4-419D-AFDA-CE4B16D024ED}">
      <dsp:nvSpPr>
        <dsp:cNvPr id="0" name=""/>
        <dsp:cNvSpPr/>
      </dsp:nvSpPr>
      <dsp:spPr>
        <a:xfrm>
          <a:off x="0" y="724"/>
          <a:ext cx="7478437"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B4D57-75E7-4175-B4B9-A00B10E0345C}">
      <dsp:nvSpPr>
        <dsp:cNvPr id="0" name=""/>
        <dsp:cNvSpPr/>
      </dsp:nvSpPr>
      <dsp:spPr>
        <a:xfrm>
          <a:off x="0" y="724"/>
          <a:ext cx="7478437" cy="118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 cases of cyberstalking or domestic abuse, keyloggers may be used by perpetrators to monitor their victims' online activities, communications, and passwords without their consent. Here's how keyloggers can be involved in cyberstalking:</a:t>
          </a:r>
        </a:p>
      </dsp:txBody>
      <dsp:txXfrm>
        <a:off x="0" y="724"/>
        <a:ext cx="7478437" cy="1186911"/>
      </dsp:txXfrm>
    </dsp:sp>
    <dsp:sp modelId="{89184A37-85B0-4F4C-B729-4413FB4DAAF7}">
      <dsp:nvSpPr>
        <dsp:cNvPr id="0" name=""/>
        <dsp:cNvSpPr/>
      </dsp:nvSpPr>
      <dsp:spPr>
        <a:xfrm>
          <a:off x="0" y="1187636"/>
          <a:ext cx="7478437"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452D9-0642-44F9-AB3A-DA15D952693F}">
      <dsp:nvSpPr>
        <dsp:cNvPr id="0" name=""/>
        <dsp:cNvSpPr/>
      </dsp:nvSpPr>
      <dsp:spPr>
        <a:xfrm>
          <a:off x="0" y="1187636"/>
          <a:ext cx="7478437" cy="118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Monitoring Online Activities</a:t>
          </a:r>
        </a:p>
      </dsp:txBody>
      <dsp:txXfrm>
        <a:off x="0" y="1187636"/>
        <a:ext cx="7478437" cy="1186911"/>
      </dsp:txXfrm>
    </dsp:sp>
    <dsp:sp modelId="{4BAE711A-6E55-4E7A-8720-825FCEA2E44C}">
      <dsp:nvSpPr>
        <dsp:cNvPr id="0" name=""/>
        <dsp:cNvSpPr/>
      </dsp:nvSpPr>
      <dsp:spPr>
        <a:xfrm>
          <a:off x="0" y="2374548"/>
          <a:ext cx="7478437"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43601-F5ED-4AD8-8D04-B1B2B0B7AB15}">
      <dsp:nvSpPr>
        <dsp:cNvPr id="0" name=""/>
        <dsp:cNvSpPr/>
      </dsp:nvSpPr>
      <dsp:spPr>
        <a:xfrm>
          <a:off x="0" y="2374548"/>
          <a:ext cx="7478437" cy="118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Capturing Private Communications</a:t>
          </a:r>
        </a:p>
      </dsp:txBody>
      <dsp:txXfrm>
        <a:off x="0" y="2374548"/>
        <a:ext cx="7478437" cy="1186911"/>
      </dsp:txXfrm>
    </dsp:sp>
    <dsp:sp modelId="{A4534321-2377-419D-B0C0-EF885644AA48}">
      <dsp:nvSpPr>
        <dsp:cNvPr id="0" name=""/>
        <dsp:cNvSpPr/>
      </dsp:nvSpPr>
      <dsp:spPr>
        <a:xfrm>
          <a:off x="0" y="3561459"/>
          <a:ext cx="7478437"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8639B-327C-4556-ACCD-EB7A14937CE7}">
      <dsp:nvSpPr>
        <dsp:cNvPr id="0" name=""/>
        <dsp:cNvSpPr/>
      </dsp:nvSpPr>
      <dsp:spPr>
        <a:xfrm>
          <a:off x="0" y="3561459"/>
          <a:ext cx="7478437" cy="118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Stealing Personal Information:</a:t>
          </a:r>
        </a:p>
      </dsp:txBody>
      <dsp:txXfrm>
        <a:off x="0" y="3561459"/>
        <a:ext cx="7478437" cy="1186911"/>
      </dsp:txXfrm>
    </dsp:sp>
    <dsp:sp modelId="{256BE82C-68A7-4B23-BB52-9B152C3F737F}">
      <dsp:nvSpPr>
        <dsp:cNvPr id="0" name=""/>
        <dsp:cNvSpPr/>
      </dsp:nvSpPr>
      <dsp:spPr>
        <a:xfrm>
          <a:off x="0" y="4748371"/>
          <a:ext cx="7478437"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CE186-AE74-4C3D-A2FB-2F995F0B2D2E}">
      <dsp:nvSpPr>
        <dsp:cNvPr id="0" name=""/>
        <dsp:cNvSpPr/>
      </dsp:nvSpPr>
      <dsp:spPr>
        <a:xfrm>
          <a:off x="0" y="4748371"/>
          <a:ext cx="7478437" cy="118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Tracking Location and Activities:</a:t>
          </a:r>
        </a:p>
      </dsp:txBody>
      <dsp:txXfrm>
        <a:off x="0" y="4748371"/>
        <a:ext cx="7478437" cy="11869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27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119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882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484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03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266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790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821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546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336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559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4/2/2024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4628034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9DC00-B4C0-7B2B-353F-572062722933}"/>
              </a:ext>
            </a:extLst>
          </p:cNvPr>
          <p:cNvSpPr>
            <a:spLocks noGrp="1"/>
          </p:cNvSpPr>
          <p:nvPr>
            <p:ph type="ctrTitle"/>
          </p:nvPr>
        </p:nvSpPr>
        <p:spPr>
          <a:xfrm>
            <a:off x="838199" y="1093788"/>
            <a:ext cx="10506455" cy="2967208"/>
          </a:xfrm>
        </p:spPr>
        <p:txBody>
          <a:bodyPr>
            <a:normAutofit/>
          </a:bodyPr>
          <a:lstStyle/>
          <a:p>
            <a:pPr algn="l"/>
            <a:r>
              <a:rPr lang="en-US" sz="8000"/>
              <a:t>KEYLOGGER</a:t>
            </a:r>
          </a:p>
        </p:txBody>
      </p:sp>
      <p:sp>
        <p:nvSpPr>
          <p:cNvPr id="3" name="Subtitle 2">
            <a:extLst>
              <a:ext uri="{FF2B5EF4-FFF2-40B4-BE49-F238E27FC236}">
                <a16:creationId xmlns:a16="http://schemas.microsoft.com/office/drawing/2014/main" id="{2A5960AF-5CD5-63E9-718E-B05797C0E58C}"/>
              </a:ext>
            </a:extLst>
          </p:cNvPr>
          <p:cNvSpPr>
            <a:spLocks noGrp="1"/>
          </p:cNvSpPr>
          <p:nvPr>
            <p:ph type="subTitle" idx="1"/>
          </p:nvPr>
        </p:nvSpPr>
        <p:spPr>
          <a:xfrm>
            <a:off x="7400924" y="4619624"/>
            <a:ext cx="3946779" cy="1038225"/>
          </a:xfrm>
        </p:spPr>
        <p:txBody>
          <a:bodyPr vert="horz" lIns="91440" tIns="45720" rIns="91440" bIns="45720" rtlCol="0">
            <a:normAutofit/>
          </a:bodyPr>
          <a:lstStyle/>
          <a:p>
            <a:pPr algn="r"/>
            <a:r>
              <a:rPr lang="en-US"/>
              <a:t>M.SIVARANJANI</a:t>
            </a:r>
          </a:p>
          <a:p>
            <a:pPr algn="r"/>
            <a:r>
              <a:rPr lang="en-US"/>
              <a:t>III-CSE</a:t>
            </a:r>
          </a:p>
        </p:txBody>
      </p:sp>
      <p:sp>
        <p:nvSpPr>
          <p:cNvPr id="34" name="Rectangle 3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00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8B965E-2DB3-6F3A-8DC7-89EF5DD3881F}"/>
              </a:ext>
            </a:extLst>
          </p:cNvPr>
          <p:cNvSpPr>
            <a:spLocks noGrp="1"/>
          </p:cNvSpPr>
          <p:nvPr>
            <p:ph type="title"/>
          </p:nvPr>
        </p:nvSpPr>
        <p:spPr>
          <a:xfrm>
            <a:off x="1115568" y="548640"/>
            <a:ext cx="10168128" cy="1179576"/>
          </a:xfrm>
        </p:spPr>
        <p:txBody>
          <a:bodyPr>
            <a:normAutofit/>
          </a:bodyPr>
          <a:lstStyle/>
          <a:p>
            <a:r>
              <a:rPr lang="en-US" sz="4000"/>
              <a:t>Blackmail</a:t>
            </a: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B53557-5BD0-2F23-9226-31C0EAC01B9B}"/>
              </a:ext>
            </a:extLst>
          </p:cNvPr>
          <p:cNvSpPr>
            <a:spLocks noGrp="1"/>
          </p:cNvSpPr>
          <p:nvPr>
            <p:ph idx="1"/>
          </p:nvPr>
        </p:nvSpPr>
        <p:spPr>
          <a:xfrm>
            <a:off x="626738" y="2309415"/>
            <a:ext cx="10656958" cy="3867548"/>
          </a:xfrm>
        </p:spPr>
        <p:txBody>
          <a:bodyPr vert="horz" lIns="91440" tIns="45720" rIns="91440" bIns="45720" rtlCol="0">
            <a:normAutofit/>
          </a:bodyPr>
          <a:lstStyle/>
          <a:p>
            <a:pPr marL="0" indent="0">
              <a:buNone/>
            </a:pPr>
            <a:r>
              <a:rPr lang="en-US" sz="1700">
                <a:latin typeface="Calibri"/>
                <a:ea typeface="+mn-lt"/>
                <a:cs typeface="+mn-lt"/>
              </a:rPr>
              <a:t>Keyloggers can be used to gather compromising information, such as private conversations or online behavior, which can then be used for extortion or blackmail purposes. Blackmail with keyloggers typically works</a:t>
            </a:r>
            <a:endParaRPr lang="en-US" sz="1700">
              <a:latin typeface="Calibri"/>
              <a:cs typeface="Calibri"/>
            </a:endParaRPr>
          </a:p>
          <a:p>
            <a:pPr>
              <a:buFont typeface="Wingdings" panose="020B0604020202020204" pitchFamily="34" charset="0"/>
              <a:buChar char="q"/>
            </a:pPr>
            <a:r>
              <a:rPr lang="en-US" sz="1700" b="1">
                <a:latin typeface="Calibri"/>
                <a:ea typeface="+mn-lt"/>
                <a:cs typeface="+mn-lt"/>
              </a:rPr>
              <a:t>Capture of Sensitive Information:</a:t>
            </a:r>
          </a:p>
          <a:p>
            <a:pPr marL="0" indent="0">
              <a:buNone/>
            </a:pPr>
            <a:r>
              <a:rPr lang="en-US" sz="1700">
                <a:latin typeface="Calibri"/>
                <a:ea typeface="+mn-lt"/>
                <a:cs typeface="+mn-lt"/>
              </a:rPr>
              <a:t>                computer or mobile device, including passwords, usernames, credit card numbers, and other sensitive information  </a:t>
            </a:r>
            <a:endParaRPr lang="en-US" sz="1700" b="1">
              <a:latin typeface="Calibri"/>
              <a:ea typeface="+mn-lt"/>
              <a:cs typeface="+mn-lt"/>
            </a:endParaRPr>
          </a:p>
          <a:p>
            <a:pPr>
              <a:buFont typeface="Wingdings" panose="020B0604020202020204" pitchFamily="34" charset="0"/>
              <a:buChar char="q"/>
            </a:pPr>
            <a:r>
              <a:rPr lang="en-US" sz="1700" b="1">
                <a:latin typeface="Calibri"/>
                <a:ea typeface="+mn-lt"/>
                <a:cs typeface="+mn-lt"/>
              </a:rPr>
              <a:t>Psychological Manipulation:</a:t>
            </a:r>
          </a:p>
          <a:p>
            <a:pPr marL="0" indent="0">
              <a:buNone/>
            </a:pPr>
            <a:r>
              <a:rPr lang="en-US" sz="1700">
                <a:latin typeface="Calibri"/>
                <a:ea typeface="+mn-lt"/>
                <a:cs typeface="+mn-lt"/>
              </a:rPr>
              <a:t>            To increase the pressure on the victim.</a:t>
            </a:r>
            <a:endParaRPr lang="en-US" sz="1700" b="1">
              <a:latin typeface="Calibri"/>
              <a:ea typeface="+mn-lt"/>
              <a:cs typeface="+mn-lt"/>
            </a:endParaRPr>
          </a:p>
          <a:p>
            <a:pPr marL="0" indent="0">
              <a:buNone/>
            </a:pPr>
            <a:r>
              <a:rPr lang="en-US" sz="1700" dirty="0">
                <a:latin typeface="Calibri"/>
                <a:ea typeface="+mn-lt"/>
                <a:cs typeface="+mn-lt"/>
              </a:rPr>
              <a:t>            exploiting the victim's fear, shame, or guilt</a:t>
            </a:r>
          </a:p>
          <a:p>
            <a:pPr>
              <a:buFont typeface="Wingdings" panose="020B0604020202020204" pitchFamily="34" charset="0"/>
              <a:buChar char="q"/>
            </a:pPr>
            <a:r>
              <a:rPr lang="en-US" sz="1700" b="1" dirty="0">
                <a:latin typeface="Calibri"/>
                <a:ea typeface="+mn-lt"/>
                <a:cs typeface="+mn-lt"/>
              </a:rPr>
              <a:t>Persistence and Escalation:</a:t>
            </a:r>
            <a:endParaRPr lang="en-US" sz="1700" b="1" dirty="0">
              <a:latin typeface="Calibri"/>
              <a:ea typeface="+mn-lt"/>
              <a:cs typeface="Calibri"/>
            </a:endParaRPr>
          </a:p>
          <a:p>
            <a:pPr marL="0" indent="0">
              <a:buNone/>
            </a:pPr>
            <a:r>
              <a:rPr lang="en-US" sz="1700" dirty="0">
                <a:latin typeface="Calibri"/>
                <a:ea typeface="+mn-lt"/>
                <a:cs typeface="+mn-lt"/>
              </a:rPr>
              <a:t>        persistently harass the victim with escalating threats and demands</a:t>
            </a:r>
            <a:endParaRPr lang="en-US" sz="1700" b="1" dirty="0">
              <a:latin typeface="Calibri"/>
              <a:cs typeface="Calibri"/>
            </a:endParaRPr>
          </a:p>
          <a:p>
            <a:pPr>
              <a:buFont typeface="Wingdings" panose="020B0604020202020204" pitchFamily="34" charset="0"/>
              <a:buChar char="q"/>
            </a:pPr>
            <a:endParaRPr lang="en-US" sz="1700" b="1">
              <a:latin typeface="Calibri"/>
              <a:cs typeface="Calibri"/>
            </a:endParaRPr>
          </a:p>
        </p:txBody>
      </p:sp>
    </p:spTree>
    <p:extLst>
      <p:ext uri="{BB962C8B-B14F-4D97-AF65-F5344CB8AC3E}">
        <p14:creationId xmlns:p14="http://schemas.microsoft.com/office/powerpoint/2010/main" val="268348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92E5C8-6EA6-0D2E-9CF4-59BBC5F969F3}"/>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rPr>
              <a:t>Advantage and Disadvantage</a:t>
            </a:r>
          </a:p>
        </p:txBody>
      </p:sp>
      <p:sp>
        <p:nvSpPr>
          <p:cNvPr id="3" name="Content Placeholder 2">
            <a:extLst>
              <a:ext uri="{FF2B5EF4-FFF2-40B4-BE49-F238E27FC236}">
                <a16:creationId xmlns:a16="http://schemas.microsoft.com/office/drawing/2014/main" id="{D69E88DA-8643-3762-78A7-2C2EF531ABEA}"/>
              </a:ext>
            </a:extLst>
          </p:cNvPr>
          <p:cNvSpPr>
            <a:spLocks noGrp="1"/>
          </p:cNvSpPr>
          <p:nvPr>
            <p:ph sz="half" idx="1"/>
          </p:nvPr>
        </p:nvSpPr>
        <p:spPr>
          <a:xfrm>
            <a:off x="4968955" y="1412489"/>
            <a:ext cx="2926080" cy="4363844"/>
          </a:xfrm>
        </p:spPr>
        <p:txBody>
          <a:bodyPr vert="horz" lIns="91440" tIns="45720" rIns="91440" bIns="45720" rtlCol="0">
            <a:normAutofit/>
          </a:bodyPr>
          <a:lstStyle/>
          <a:p>
            <a:pPr marL="0" indent="0">
              <a:buNone/>
            </a:pPr>
            <a:r>
              <a:rPr lang="en-US" sz="2000"/>
              <a:t>Advantage </a:t>
            </a:r>
          </a:p>
          <a:p>
            <a:r>
              <a:rPr lang="en-US" sz="2000">
                <a:ea typeface="+mn-lt"/>
                <a:cs typeface="+mn-lt"/>
              </a:rPr>
              <a:t>Monitoring and Surveillance</a:t>
            </a:r>
          </a:p>
          <a:p>
            <a:r>
              <a:rPr lang="en-US" sz="2000" dirty="0">
                <a:ea typeface="+mn-lt"/>
                <a:cs typeface="+mn-lt"/>
              </a:rPr>
              <a:t>Data Recovery</a:t>
            </a:r>
          </a:p>
          <a:p>
            <a:r>
              <a:rPr lang="en-US" sz="2000" dirty="0">
                <a:ea typeface="+mn-lt"/>
                <a:cs typeface="+mn-lt"/>
              </a:rPr>
              <a:t>Security Testing</a:t>
            </a:r>
          </a:p>
          <a:p>
            <a:r>
              <a:rPr lang="en-US" sz="2000" dirty="0">
                <a:ea typeface="+mn-lt"/>
                <a:cs typeface="+mn-lt"/>
              </a:rPr>
              <a:t>Forensic Analysis</a:t>
            </a:r>
          </a:p>
        </p:txBody>
      </p:sp>
      <p:sp>
        <p:nvSpPr>
          <p:cNvPr id="4" name="Content Placeholder 3">
            <a:extLst>
              <a:ext uri="{FF2B5EF4-FFF2-40B4-BE49-F238E27FC236}">
                <a16:creationId xmlns:a16="http://schemas.microsoft.com/office/drawing/2014/main" id="{C9BD4F16-495A-30F1-F177-1EAEDF1A62B3}"/>
              </a:ext>
            </a:extLst>
          </p:cNvPr>
          <p:cNvSpPr>
            <a:spLocks noGrp="1"/>
          </p:cNvSpPr>
          <p:nvPr>
            <p:ph sz="half" idx="2"/>
          </p:nvPr>
        </p:nvSpPr>
        <p:spPr>
          <a:xfrm>
            <a:off x="8451604" y="1412489"/>
            <a:ext cx="2926080" cy="4363844"/>
          </a:xfrm>
        </p:spPr>
        <p:txBody>
          <a:bodyPr vert="horz" lIns="91440" tIns="45720" rIns="91440" bIns="45720" rtlCol="0">
            <a:normAutofit/>
          </a:bodyPr>
          <a:lstStyle/>
          <a:p>
            <a:pPr marL="0" indent="0">
              <a:buNone/>
            </a:pPr>
            <a:r>
              <a:rPr lang="en-US" sz="2000"/>
              <a:t>Disadvantage</a:t>
            </a:r>
          </a:p>
          <a:p>
            <a:r>
              <a:rPr lang="en-US" sz="2000">
                <a:ea typeface="+mn-lt"/>
                <a:cs typeface="+mn-lt"/>
              </a:rPr>
              <a:t>Privacy Invasion</a:t>
            </a:r>
          </a:p>
          <a:p>
            <a:r>
              <a:rPr lang="en-US" sz="2000">
                <a:ea typeface="+mn-lt"/>
                <a:cs typeface="+mn-lt"/>
              </a:rPr>
              <a:t>Malicious Exploitation</a:t>
            </a:r>
          </a:p>
          <a:p>
            <a:r>
              <a:rPr lang="en-US" sz="2000">
                <a:ea typeface="+mn-lt"/>
                <a:cs typeface="+mn-lt"/>
              </a:rPr>
              <a:t>Legal and Ethical Concerns</a:t>
            </a:r>
          </a:p>
          <a:p>
            <a:r>
              <a:rPr lang="en-US" sz="2000">
                <a:ea typeface="+mn-lt"/>
                <a:cs typeface="+mn-lt"/>
              </a:rPr>
              <a:t>Detection and Mitigation</a:t>
            </a:r>
          </a:p>
        </p:txBody>
      </p:sp>
    </p:spTree>
    <p:extLst>
      <p:ext uri="{BB962C8B-B14F-4D97-AF65-F5344CB8AC3E}">
        <p14:creationId xmlns:p14="http://schemas.microsoft.com/office/powerpoint/2010/main" val="152284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9C24E-C2BC-C5B8-D81E-05B6636D50B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1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03AF1-BD71-DF18-71FE-CCB3449B34A5}"/>
              </a:ext>
            </a:extLst>
          </p:cNvPr>
          <p:cNvSpPr>
            <a:spLocks noGrp="1"/>
          </p:cNvSpPr>
          <p:nvPr>
            <p:ph type="title"/>
          </p:nvPr>
        </p:nvSpPr>
        <p:spPr>
          <a:xfrm>
            <a:off x="838200" y="614698"/>
            <a:ext cx="3374136" cy="1110911"/>
          </a:xfrm>
        </p:spPr>
        <p:txBody>
          <a:bodyPr>
            <a:normAutofit/>
          </a:bodyPr>
          <a:lstStyle/>
          <a:p>
            <a:r>
              <a:rPr lang="en-US" sz="5200">
                <a:latin typeface="Calibri"/>
                <a:cs typeface="Calibri"/>
              </a:rPr>
              <a:t>Agenda</a:t>
            </a:r>
          </a:p>
        </p:txBody>
      </p:sp>
      <p:graphicFrame>
        <p:nvGraphicFramePr>
          <p:cNvPr id="5" name="Content Placeholder 2">
            <a:extLst>
              <a:ext uri="{FF2B5EF4-FFF2-40B4-BE49-F238E27FC236}">
                <a16:creationId xmlns:a16="http://schemas.microsoft.com/office/drawing/2014/main" id="{F84CD418-B330-58D6-17C8-7561FA094240}"/>
              </a:ext>
            </a:extLst>
          </p:cNvPr>
          <p:cNvGraphicFramePr>
            <a:graphicFrameLocks noGrp="1"/>
          </p:cNvGraphicFramePr>
          <p:nvPr>
            <p:ph idx="1"/>
            <p:extLst>
              <p:ext uri="{D42A27DB-BD31-4B8C-83A1-F6EECF244321}">
                <p14:modId xmlns:p14="http://schemas.microsoft.com/office/powerpoint/2010/main" val="10628028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6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What is a keylogger? - Proton VPN Blog">
            <a:extLst>
              <a:ext uri="{FF2B5EF4-FFF2-40B4-BE49-F238E27FC236}">
                <a16:creationId xmlns:a16="http://schemas.microsoft.com/office/drawing/2014/main" id="{32E7F565-24E3-1FD9-8B0A-244FEF75611B}"/>
              </a:ext>
            </a:extLst>
          </p:cNvPr>
          <p:cNvPicPr>
            <a:picLocks noGrp="1" noChangeAspect="1"/>
          </p:cNvPicPr>
          <p:nvPr>
            <p:ph type="pic" idx="1"/>
          </p:nvPr>
        </p:nvPicPr>
        <p:blipFill rotWithShape="1">
          <a:blip r:embed="rId2"/>
          <a:srcRect l="13933" r="15568"/>
          <a:stretch/>
        </p:blipFill>
        <p:spPr>
          <a:xfrm>
            <a:off x="3816318" y="10"/>
            <a:ext cx="8375680" cy="6857990"/>
          </a:xfrm>
          <a:prstGeom prst="rect">
            <a:avLst/>
          </a:prstGeom>
        </p:spPr>
      </p:pic>
      <p:sp>
        <p:nvSpPr>
          <p:cNvPr id="42" name="Rectangle 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44CC02-1F05-2183-8B55-E9CEF0A39373}"/>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What is Keylogger?</a:t>
            </a:r>
          </a:p>
        </p:txBody>
      </p:sp>
      <p:sp>
        <p:nvSpPr>
          <p:cNvPr id="4" name="Text Placeholder 3">
            <a:extLst>
              <a:ext uri="{FF2B5EF4-FFF2-40B4-BE49-F238E27FC236}">
                <a16:creationId xmlns:a16="http://schemas.microsoft.com/office/drawing/2014/main" id="{E259C5A7-54A7-CA53-11D4-F94FBD407877}"/>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1900"/>
              <a:t>A keylogger is a type of software or hardware device designed to monitor and record keystrokes made on a computer or mobile device. It can capture all keystrokes entered by a user, including passwords, usernames, credit card numbers, and other sensitive information. Keyloggers can operate stealthily in the background, often without the user's knowledge, allowing attackers to secretly collect valuable data.</a:t>
            </a:r>
          </a:p>
          <a:p>
            <a:pPr indent="-228600">
              <a:buFont typeface="Arial" panose="020B0604020202020204" pitchFamily="34" charset="0"/>
              <a:buChar char="•"/>
            </a:pPr>
            <a:endParaRPr lang="en-US" sz="1900"/>
          </a:p>
        </p:txBody>
      </p:sp>
    </p:spTree>
    <p:extLst>
      <p:ext uri="{BB962C8B-B14F-4D97-AF65-F5344CB8AC3E}">
        <p14:creationId xmlns:p14="http://schemas.microsoft.com/office/powerpoint/2010/main" val="316672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CE1383-8D3C-E171-88A0-871EFE1D597C}"/>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Types of Keyloggers</a:t>
            </a:r>
          </a:p>
        </p:txBody>
      </p:sp>
      <p:sp>
        <p:nvSpPr>
          <p:cNvPr id="3" name="Content Placeholder 2">
            <a:extLst>
              <a:ext uri="{FF2B5EF4-FFF2-40B4-BE49-F238E27FC236}">
                <a16:creationId xmlns:a16="http://schemas.microsoft.com/office/drawing/2014/main" id="{A7F7653D-8839-3475-D178-4C45239FB14A}"/>
              </a:ext>
            </a:extLst>
          </p:cNvPr>
          <p:cNvSpPr>
            <a:spLocks noGrp="1"/>
          </p:cNvSpPr>
          <p:nvPr>
            <p:ph sz="half" idx="1"/>
          </p:nvPr>
        </p:nvSpPr>
        <p:spPr>
          <a:xfrm>
            <a:off x="4380855" y="1412489"/>
            <a:ext cx="3427283" cy="4363844"/>
          </a:xfrm>
        </p:spPr>
        <p:txBody>
          <a:bodyPr vert="horz" lIns="91440" tIns="45720" rIns="91440" bIns="45720" rtlCol="0">
            <a:normAutofit/>
          </a:bodyPr>
          <a:lstStyle/>
          <a:p>
            <a:r>
              <a:rPr lang="en-US" sz="2000" b="1">
                <a:latin typeface="Calibri"/>
                <a:ea typeface="+mn-lt"/>
                <a:cs typeface="+mn-lt"/>
              </a:rPr>
              <a:t>Software-Based Keyloggers</a:t>
            </a:r>
          </a:p>
          <a:p>
            <a:pPr marL="0" indent="0">
              <a:buNone/>
            </a:pPr>
            <a:r>
              <a:rPr lang="en-US" sz="2000">
                <a:latin typeface="Calibri"/>
                <a:ea typeface="+mn-lt"/>
                <a:cs typeface="+mn-lt"/>
              </a:rPr>
              <a:t>            These keyloggers are installed as software programs on a computer or mobile device without the user's knowledge or consent. They operate by running in the background of the operating system, capturing keystrokes as they are entered by the user. Software-based keyloggers can be designed to be relatively stealthy, making them difficult to detect using traditional antivirus or security software.</a:t>
            </a:r>
            <a:endParaRPr lang="en-US" sz="2000" b="1">
              <a:latin typeface="Calibri"/>
              <a:ea typeface="+mn-lt"/>
              <a:cs typeface="+mn-lt"/>
            </a:endParaRPr>
          </a:p>
        </p:txBody>
      </p:sp>
      <p:cxnSp>
        <p:nvCxnSpPr>
          <p:cNvPr id="35" name="Straight Connector 3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E678412-12AD-03E5-1FAD-714EBF730D08}"/>
              </a:ext>
            </a:extLst>
          </p:cNvPr>
          <p:cNvSpPr>
            <a:spLocks noGrp="1"/>
          </p:cNvSpPr>
          <p:nvPr>
            <p:ph sz="half" idx="2"/>
          </p:nvPr>
        </p:nvSpPr>
        <p:spPr>
          <a:xfrm>
            <a:off x="8451604" y="1412489"/>
            <a:ext cx="3197701" cy="4363844"/>
          </a:xfrm>
        </p:spPr>
        <p:txBody>
          <a:bodyPr vert="horz" lIns="91440" tIns="45720" rIns="91440" bIns="45720" rtlCol="0">
            <a:normAutofit/>
          </a:bodyPr>
          <a:lstStyle/>
          <a:p>
            <a:r>
              <a:rPr lang="en-US" sz="1700" b="1">
                <a:latin typeface="Calibri"/>
                <a:ea typeface="+mn-lt"/>
                <a:cs typeface="+mn-lt"/>
              </a:rPr>
              <a:t>Hardware-Based Keyloggers</a:t>
            </a:r>
          </a:p>
          <a:p>
            <a:pPr marL="0" indent="0">
              <a:buNone/>
            </a:pPr>
            <a:r>
              <a:rPr lang="en-US" sz="1700">
                <a:latin typeface="Calibri"/>
                <a:ea typeface="+mn-lt"/>
                <a:cs typeface="+mn-lt"/>
              </a:rPr>
              <a:t>                These keyloggers are installed as software programs on a computer or mobile device without the user's knowledge or consent. They operate by running in the background of the operating system, capturing keystrokes as they are entered by the user. Software-based keyloggers can be designed to be relatively stealthy, making them difficult to detect using traditional antivirus or security software.</a:t>
            </a:r>
            <a:endParaRPr lang="en-US" sz="1700" b="1">
              <a:latin typeface="Calibri"/>
              <a:cs typeface="Calibri"/>
            </a:endParaRPr>
          </a:p>
        </p:txBody>
      </p:sp>
    </p:spTree>
    <p:extLst>
      <p:ext uri="{BB962C8B-B14F-4D97-AF65-F5344CB8AC3E}">
        <p14:creationId xmlns:p14="http://schemas.microsoft.com/office/powerpoint/2010/main" val="401081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Identity Theft Images – Browse 71,047 Stock Photos, Vectors ...">
            <a:extLst>
              <a:ext uri="{FF2B5EF4-FFF2-40B4-BE49-F238E27FC236}">
                <a16:creationId xmlns:a16="http://schemas.microsoft.com/office/drawing/2014/main" id="{4CA077AC-815D-3E7C-B9AE-BADFED3456EA}"/>
              </a:ext>
            </a:extLst>
          </p:cNvPr>
          <p:cNvPicPr>
            <a:picLocks noGrp="1" noChangeAspect="1"/>
          </p:cNvPicPr>
          <p:nvPr>
            <p:ph type="pic" idx="1"/>
          </p:nvPr>
        </p:nvPicPr>
        <p:blipFill rotWithShape="1">
          <a:blip r:embed="rId2"/>
          <a:srcRect l="2216" r="3666" b="-1"/>
          <a:stretch/>
        </p:blipFill>
        <p:spPr>
          <a:xfrm>
            <a:off x="3413752" y="10"/>
            <a:ext cx="8778246" cy="6857990"/>
          </a:xfrm>
          <a:prstGeom prst="rect">
            <a:avLst/>
          </a:prstGeom>
        </p:spPr>
      </p:pic>
      <p:sp>
        <p:nvSpPr>
          <p:cNvPr id="8" name="Rectangle 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053831-F629-5717-2325-BF70BF23EE40}"/>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Identify Theft</a:t>
            </a:r>
          </a:p>
          <a:p>
            <a:endParaRPr lang="en-US" sz="4000"/>
          </a:p>
        </p:txBody>
      </p:sp>
      <p:sp>
        <p:nvSpPr>
          <p:cNvPr id="4" name="Text Placeholder 3">
            <a:extLst>
              <a:ext uri="{FF2B5EF4-FFF2-40B4-BE49-F238E27FC236}">
                <a16:creationId xmlns:a16="http://schemas.microsoft.com/office/drawing/2014/main" id="{E1C6F655-40DE-7C5D-3681-838D2F0A434A}"/>
              </a:ext>
            </a:extLst>
          </p:cNvPr>
          <p:cNvSpPr>
            <a:spLocks noGrp="1"/>
          </p:cNvSpPr>
          <p:nvPr>
            <p:ph type="body" sz="half" idx="2"/>
          </p:nvPr>
        </p:nvSpPr>
        <p:spPr>
          <a:xfrm>
            <a:off x="406880" y="2089145"/>
            <a:ext cx="4253509" cy="4087818"/>
          </a:xfrm>
        </p:spPr>
        <p:txBody>
          <a:bodyPr vert="horz" lIns="91440" tIns="45720" rIns="91440" bIns="45720" rtlCol="0" anchor="t">
            <a:normAutofit/>
          </a:bodyPr>
          <a:lstStyle/>
          <a:p>
            <a:pPr indent="-228600">
              <a:buFont typeface="Arial" panose="020B0604020202020204" pitchFamily="34" charset="0"/>
              <a:buChar char="•"/>
            </a:pPr>
            <a:r>
              <a:rPr lang="en-US" sz="1700" dirty="0"/>
              <a:t>  Keyloggers can be used to capture sensitive information such as usernames, passwords, credit card numbers, and other personal information entered by users. This data can then be used for identity theft and financial fraud. Here's how keyloggers contribute to identity theft:</a:t>
            </a:r>
          </a:p>
          <a:p>
            <a:pPr marL="285750" indent="-228600">
              <a:buFont typeface="Arial" panose="020B0604020202020204" pitchFamily="34" charset="0"/>
              <a:buChar char="•"/>
            </a:pPr>
            <a:r>
              <a:rPr lang="en-US" sz="1700" dirty="0"/>
              <a:t>Capture of Credentials</a:t>
            </a:r>
          </a:p>
          <a:p>
            <a:pPr marL="285750" indent="-228600">
              <a:buFont typeface="Arial" panose="020B0604020202020204" pitchFamily="34" charset="0"/>
              <a:buChar char="•"/>
            </a:pPr>
            <a:r>
              <a:rPr lang="en-US" sz="1700" dirty="0"/>
              <a:t>Financial Information Theft</a:t>
            </a:r>
          </a:p>
          <a:p>
            <a:pPr marL="285750" indent="-228600">
              <a:buFont typeface="Arial" panose="020B0604020202020204" pitchFamily="34" charset="0"/>
              <a:buChar char="•"/>
            </a:pPr>
            <a:r>
              <a:rPr lang="en-US" sz="1700" dirty="0"/>
              <a:t>Account Takeover</a:t>
            </a:r>
          </a:p>
          <a:p>
            <a:pPr marL="285750" indent="-228600">
              <a:buFont typeface="Arial" panose="020B0604020202020204" pitchFamily="34" charset="0"/>
              <a:buChar char="•"/>
            </a:pPr>
            <a:r>
              <a:rPr lang="en-US" sz="1700" dirty="0"/>
              <a:t>Identity Impersonation</a:t>
            </a:r>
          </a:p>
          <a:p>
            <a:pPr indent="-228600">
              <a:buFont typeface="Arial" panose="020B0604020202020204" pitchFamily="34" charset="0"/>
              <a:buChar char="•"/>
            </a:pPr>
            <a:endParaRPr lang="en-US" sz="1700"/>
          </a:p>
        </p:txBody>
      </p:sp>
    </p:spTree>
    <p:extLst>
      <p:ext uri="{BB962C8B-B14F-4D97-AF65-F5344CB8AC3E}">
        <p14:creationId xmlns:p14="http://schemas.microsoft.com/office/powerpoint/2010/main" val="253983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3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08EB7-4DE1-D248-E687-CF03AD4584BC}"/>
              </a:ext>
            </a:extLst>
          </p:cNvPr>
          <p:cNvSpPr>
            <a:spLocks noGrp="1"/>
          </p:cNvSpPr>
          <p:nvPr>
            <p:ph type="title"/>
          </p:nvPr>
        </p:nvSpPr>
        <p:spPr>
          <a:xfrm>
            <a:off x="1115568" y="1454413"/>
            <a:ext cx="10168128" cy="259426"/>
          </a:xfrm>
        </p:spPr>
        <p:txBody>
          <a:bodyPr>
            <a:normAutofit fontScale="90000"/>
          </a:bodyPr>
          <a:lstStyle/>
          <a:p>
            <a:pPr>
              <a:spcBef>
                <a:spcPts val="1000"/>
              </a:spcBef>
            </a:pPr>
            <a:r>
              <a:rPr lang="en-US" sz="4000">
                <a:latin typeface="Calibri"/>
                <a:cs typeface="Calibri"/>
              </a:rPr>
              <a:t>Espionage</a:t>
            </a:r>
          </a:p>
          <a:p>
            <a:endParaRPr lang="en-US" sz="4000"/>
          </a:p>
        </p:txBody>
      </p:sp>
      <p:sp>
        <p:nvSpPr>
          <p:cNvPr id="42" name="Rectangle 4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B94AD0-6B34-4079-4B44-8A02A971786F}"/>
              </a:ext>
            </a:extLst>
          </p:cNvPr>
          <p:cNvSpPr>
            <a:spLocks noGrp="1"/>
          </p:cNvSpPr>
          <p:nvPr>
            <p:ph idx="1"/>
          </p:nvPr>
        </p:nvSpPr>
        <p:spPr>
          <a:xfrm>
            <a:off x="1115568" y="2481943"/>
            <a:ext cx="10168128" cy="3695020"/>
          </a:xfrm>
        </p:spPr>
        <p:txBody>
          <a:bodyPr vert="horz" lIns="91440" tIns="45720" rIns="91440" bIns="45720" rtlCol="0">
            <a:normAutofit/>
          </a:bodyPr>
          <a:lstStyle/>
          <a:p>
            <a:pPr>
              <a:buFont typeface="Wingdings" panose="020B0604020202020204" pitchFamily="34" charset="0"/>
              <a:buChar char="Ø"/>
            </a:pPr>
            <a:r>
              <a:rPr lang="en-US" sz="2200">
                <a:latin typeface="Calibri"/>
                <a:ea typeface="+mn-lt"/>
                <a:cs typeface="+mn-lt"/>
              </a:rPr>
              <a:t> Keyloggers are sometimes deployed by state-sponsored hackers or corporate spies to gather sensitive information such as trade secrets, intellectual property, or confidential communications.</a:t>
            </a:r>
            <a:endParaRPr lang="en-US" sz="2200">
              <a:latin typeface="Calibri"/>
              <a:cs typeface="Calibri"/>
            </a:endParaRPr>
          </a:p>
        </p:txBody>
      </p:sp>
    </p:spTree>
    <p:extLst>
      <p:ext uri="{BB962C8B-B14F-4D97-AF65-F5344CB8AC3E}">
        <p14:creationId xmlns:p14="http://schemas.microsoft.com/office/powerpoint/2010/main" val="257372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Monitoring icon on white background Royalty Free Vector">
            <a:extLst>
              <a:ext uri="{FF2B5EF4-FFF2-40B4-BE49-F238E27FC236}">
                <a16:creationId xmlns:a16="http://schemas.microsoft.com/office/drawing/2014/main" id="{A1881862-F146-BD17-1F29-1E571C3230AF}"/>
              </a:ext>
            </a:extLst>
          </p:cNvPr>
          <p:cNvPicPr>
            <a:picLocks noGrp="1" noChangeAspect="1"/>
          </p:cNvPicPr>
          <p:nvPr>
            <p:ph type="pic" idx="1"/>
          </p:nvPr>
        </p:nvPicPr>
        <p:blipFill rotWithShape="1">
          <a:blip r:embed="rId2"/>
          <a:srcRect l="9091" t="15669" r="-1" b="17803"/>
          <a:stretch/>
        </p:blipFill>
        <p:spPr>
          <a:xfrm>
            <a:off x="20" y="10"/>
            <a:ext cx="8668492" cy="6857990"/>
          </a:xfrm>
          <a:prstGeom prst="rect">
            <a:avLst/>
          </a:prstGeom>
        </p:spPr>
      </p:pic>
      <p:sp>
        <p:nvSpPr>
          <p:cNvPr id="31" name="Rectangle 30">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75A4C2-0A48-A8A8-AF32-35EFE22B15F2}"/>
              </a:ext>
            </a:extLst>
          </p:cNvPr>
          <p:cNvSpPr>
            <a:spLocks noGrp="1"/>
          </p:cNvSpPr>
          <p:nvPr>
            <p:ph type="title"/>
          </p:nvPr>
        </p:nvSpPr>
        <p:spPr>
          <a:xfrm>
            <a:off x="7550961" y="1563854"/>
            <a:ext cx="4257653" cy="1239730"/>
          </a:xfrm>
        </p:spPr>
        <p:txBody>
          <a:bodyPr vert="horz" lIns="91440" tIns="45720" rIns="91440" bIns="45720" rtlCol="0" anchor="b">
            <a:normAutofit/>
          </a:bodyPr>
          <a:lstStyle/>
          <a:p>
            <a:r>
              <a:rPr lang="en-US" b="1" dirty="0">
                <a:latin typeface="Calibri"/>
                <a:cs typeface="Calibri"/>
              </a:rPr>
              <a:t>Monitoring</a:t>
            </a:r>
          </a:p>
          <a:p>
            <a:endParaRPr lang="en-US" b="1" dirty="0"/>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3A872903-8266-B87A-B4ED-51C65DDA302F}"/>
              </a:ext>
            </a:extLst>
          </p:cNvPr>
          <p:cNvSpPr>
            <a:spLocks noGrp="1"/>
          </p:cNvSpPr>
          <p:nvPr>
            <p:ph type="body" sz="half" idx="2"/>
          </p:nvPr>
        </p:nvSpPr>
        <p:spPr>
          <a:xfrm>
            <a:off x="7191527" y="2674922"/>
            <a:ext cx="4617849" cy="3250390"/>
          </a:xfrm>
        </p:spPr>
        <p:txBody>
          <a:bodyPr vert="horz" lIns="91440" tIns="45720" rIns="91440" bIns="45720" rtlCol="0" anchor="t">
            <a:normAutofit/>
          </a:bodyPr>
          <a:lstStyle/>
          <a:p>
            <a:pPr marL="285750" indent="-228600">
              <a:buFont typeface="Arial" panose="020B0604020202020204" pitchFamily="34" charset="0"/>
              <a:buChar char="•"/>
            </a:pPr>
            <a:r>
              <a:rPr lang="en-US" sz="1800" b="1" dirty="0">
                <a:latin typeface="Calibri"/>
                <a:cs typeface="Calibri"/>
              </a:rPr>
              <a:t>Employers might use keyloggers to monitor the activities of their employees on company-owned devices. While this can be justified for security reasons, it can also lead to privacy concerns and legal issues if not conducted transparently and within the boundaries of relevant laws and regulations.</a:t>
            </a:r>
          </a:p>
          <a:p>
            <a:pPr indent="-228600">
              <a:buFont typeface="Arial" panose="020B0604020202020204" pitchFamily="34" charset="0"/>
              <a:buChar char="•"/>
            </a:pPr>
            <a:endParaRPr lang="en-US" sz="1800" dirty="0">
              <a:latin typeface="Calibri"/>
              <a:cs typeface="Calibri"/>
            </a:endParaRPr>
          </a:p>
        </p:txBody>
      </p:sp>
    </p:spTree>
    <p:extLst>
      <p:ext uri="{BB962C8B-B14F-4D97-AF65-F5344CB8AC3E}">
        <p14:creationId xmlns:p14="http://schemas.microsoft.com/office/powerpoint/2010/main" val="40851345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67AA6-02D4-9FE3-17EF-B7090B5FDFE2}"/>
              </a:ext>
            </a:extLst>
          </p:cNvPr>
          <p:cNvSpPr>
            <a:spLocks noGrp="1"/>
          </p:cNvSpPr>
          <p:nvPr>
            <p:ph type="title"/>
          </p:nvPr>
        </p:nvSpPr>
        <p:spPr>
          <a:xfrm>
            <a:off x="8016084" y="547712"/>
            <a:ext cx="3337715" cy="5577367"/>
          </a:xfrm>
        </p:spPr>
        <p:txBody>
          <a:bodyPr>
            <a:normAutofit/>
          </a:bodyPr>
          <a:lstStyle/>
          <a:p>
            <a:r>
              <a:rPr lang="en-US" dirty="0"/>
              <a:t>Cyberstalking</a:t>
            </a:r>
          </a:p>
        </p:txBody>
      </p:sp>
      <p:graphicFrame>
        <p:nvGraphicFramePr>
          <p:cNvPr id="9" name="Content Placeholder 2">
            <a:extLst>
              <a:ext uri="{FF2B5EF4-FFF2-40B4-BE49-F238E27FC236}">
                <a16:creationId xmlns:a16="http://schemas.microsoft.com/office/drawing/2014/main" id="{E8F4EE55-8F4A-6214-8E07-A8A0E8802915}"/>
              </a:ext>
            </a:extLst>
          </p:cNvPr>
          <p:cNvGraphicFramePr>
            <a:graphicFrameLocks noGrp="1"/>
          </p:cNvGraphicFramePr>
          <p:nvPr>
            <p:ph idx="1"/>
            <p:extLst>
              <p:ext uri="{D42A27DB-BD31-4B8C-83A1-F6EECF244321}">
                <p14:modId xmlns:p14="http://schemas.microsoft.com/office/powerpoint/2010/main" val="3705973371"/>
              </p:ext>
            </p:extLst>
          </p:nvPr>
        </p:nvGraphicFramePr>
        <p:xfrm>
          <a:off x="536276" y="519751"/>
          <a:ext cx="7478437" cy="593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0203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89539-95BC-AB66-7E65-1D71789E3043}"/>
              </a:ext>
            </a:extLst>
          </p:cNvPr>
          <p:cNvSpPr>
            <a:spLocks noGrp="1"/>
          </p:cNvSpPr>
          <p:nvPr>
            <p:ph type="title"/>
          </p:nvPr>
        </p:nvSpPr>
        <p:spPr>
          <a:xfrm>
            <a:off x="841248" y="548640"/>
            <a:ext cx="3600860" cy="5431536"/>
          </a:xfrm>
        </p:spPr>
        <p:txBody>
          <a:bodyPr>
            <a:normAutofit/>
          </a:bodyPr>
          <a:lstStyle/>
          <a:p>
            <a:r>
              <a:rPr lang="en-US" sz="4600"/>
              <a:t>Cybercriminal Activities</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955CEEA-216F-1BD8-3D92-D3AE772DAA8B}"/>
              </a:ext>
            </a:extLst>
          </p:cNvPr>
          <p:cNvSpPr>
            <a:spLocks noGrp="1"/>
          </p:cNvSpPr>
          <p:nvPr>
            <p:ph idx="1"/>
          </p:nvPr>
        </p:nvSpPr>
        <p:spPr>
          <a:xfrm>
            <a:off x="5126418" y="552091"/>
            <a:ext cx="6224335" cy="5431536"/>
          </a:xfrm>
        </p:spPr>
        <p:txBody>
          <a:bodyPr vert="horz" lIns="91440" tIns="45720" rIns="91440" bIns="45720" rtlCol="0" anchor="ctr">
            <a:normAutofit/>
          </a:bodyPr>
          <a:lstStyle/>
          <a:p>
            <a:pPr>
              <a:buFont typeface="Wingdings" panose="020B0604020202020204" pitchFamily="34" charset="0"/>
              <a:buChar char="§"/>
            </a:pPr>
            <a:r>
              <a:rPr lang="en-US" sz="2200">
                <a:latin typeface="Calibri"/>
                <a:ea typeface="+mn-lt"/>
                <a:cs typeface="+mn-lt"/>
              </a:rPr>
              <a:t>       Keyloggers can be part of broader malware campaigns aimed at financial gain, such as stealing online banking credentials, login information for cryptocurrency wallets, or sensitive information that can be sold on the dark web.</a:t>
            </a:r>
            <a:endParaRPr lang="en-US" sz="2200"/>
          </a:p>
          <a:p>
            <a:pPr>
              <a:buFont typeface="Wingdings" panose="020B0604020202020204" pitchFamily="34" charset="0"/>
              <a:buChar char="§"/>
            </a:pPr>
            <a:r>
              <a:rPr lang="en-US" sz="2200">
                <a:latin typeface="Calibri"/>
                <a:ea typeface="+mn-lt"/>
                <a:cs typeface="+mn-lt"/>
              </a:rPr>
              <a:t>Examples of cybercriminal activities involving keyloggers</a:t>
            </a:r>
          </a:p>
          <a:p>
            <a:pPr marL="0" indent="0">
              <a:buNone/>
            </a:pPr>
            <a:r>
              <a:rPr lang="en-US" sz="2200">
                <a:latin typeface="Calibri"/>
                <a:cs typeface="Calibri"/>
              </a:rPr>
              <a:t>         </a:t>
            </a:r>
            <a:r>
              <a:rPr lang="en-US" sz="2200">
                <a:latin typeface="Calibri"/>
                <a:ea typeface="+mn-lt"/>
                <a:cs typeface="+mn-lt"/>
              </a:rPr>
              <a:t>    Surveillance and Blackmail:</a:t>
            </a:r>
          </a:p>
          <a:p>
            <a:pPr marL="0" indent="0">
              <a:buNone/>
            </a:pPr>
            <a:r>
              <a:rPr lang="en-US" sz="2200">
                <a:latin typeface="Calibri"/>
                <a:ea typeface="+mn-lt"/>
                <a:cs typeface="+mn-lt"/>
              </a:rPr>
              <a:t>             Spyware Distribution:</a:t>
            </a:r>
            <a:endParaRPr lang="en-US" sz="2200">
              <a:latin typeface="Calibri"/>
              <a:cs typeface="Calibri"/>
            </a:endParaRPr>
          </a:p>
        </p:txBody>
      </p:sp>
    </p:spTree>
    <p:extLst>
      <p:ext uri="{BB962C8B-B14F-4D97-AF65-F5344CB8AC3E}">
        <p14:creationId xmlns:p14="http://schemas.microsoft.com/office/powerpoint/2010/main" val="959915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vt:lpstr>
      <vt:lpstr>Agenda</vt:lpstr>
      <vt:lpstr>What is Keylogger?</vt:lpstr>
      <vt:lpstr>Types of Keyloggers</vt:lpstr>
      <vt:lpstr>Identify Theft </vt:lpstr>
      <vt:lpstr>Espionage </vt:lpstr>
      <vt:lpstr>Monitoring </vt:lpstr>
      <vt:lpstr>Cyberstalking</vt:lpstr>
      <vt:lpstr>Cybercriminal Activities</vt:lpstr>
      <vt:lpstr>Blackmail</vt:lpstr>
      <vt:lpstr>Advantage and Disadvantage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374</cp:revision>
  <dcterms:created xsi:type="dcterms:W3CDTF">2024-04-03T04:20:08Z</dcterms:created>
  <dcterms:modified xsi:type="dcterms:W3CDTF">2024-04-03T05:55:14Z</dcterms:modified>
</cp:coreProperties>
</file>