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3139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312217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asunm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482601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67917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501194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463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52730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5615940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682240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4511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8252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23901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5958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06832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2024-03-26T10:07:22Z</dcterms:created>
  <dcterms:modified xsi:type="dcterms:W3CDTF">2024-10-01T05:38:45Z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1088196867844f45a7e7c771471194ee</vt:lpwstr>
  </property>
</Properties>
</file>