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i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i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k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8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2024-03-28T17:07:22Z</dcterms:created>
  <dcterms:modified xsi:type="dcterms:W3CDTF">2024-09-03T05:24:25Z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a5dbae2f5c18437f84cce7c1010e0b1c</vt:lpwstr>
  </property>
</Properties>
</file>