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70" r:id="rId12"/>
    <p:sldId id="264" r:id="rId13"/>
    <p:sldId id="268" r:id="rId14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5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146779" y="8957513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1037463" y="0"/>
                </a:moveTo>
                <a:lnTo>
                  <a:pt x="983488" y="1447"/>
                </a:lnTo>
                <a:lnTo>
                  <a:pt x="928751" y="5765"/>
                </a:lnTo>
                <a:lnTo>
                  <a:pt x="875538" y="12966"/>
                </a:lnTo>
                <a:lnTo>
                  <a:pt x="822198" y="23050"/>
                </a:lnTo>
                <a:lnTo>
                  <a:pt x="768985" y="35280"/>
                </a:lnTo>
                <a:lnTo>
                  <a:pt x="717169" y="51130"/>
                </a:lnTo>
                <a:lnTo>
                  <a:pt x="665988" y="69126"/>
                </a:lnTo>
                <a:lnTo>
                  <a:pt x="615569" y="89999"/>
                </a:lnTo>
                <a:lnTo>
                  <a:pt x="566674" y="113037"/>
                </a:lnTo>
                <a:lnTo>
                  <a:pt x="519176" y="138959"/>
                </a:lnTo>
                <a:lnTo>
                  <a:pt x="473075" y="167756"/>
                </a:lnTo>
                <a:lnTo>
                  <a:pt x="428371" y="197994"/>
                </a:lnTo>
                <a:lnTo>
                  <a:pt x="385191" y="231113"/>
                </a:lnTo>
                <a:lnTo>
                  <a:pt x="343408" y="266395"/>
                </a:lnTo>
                <a:lnTo>
                  <a:pt x="304546" y="303830"/>
                </a:lnTo>
                <a:lnTo>
                  <a:pt x="267081" y="343429"/>
                </a:lnTo>
                <a:lnTo>
                  <a:pt x="231902" y="384465"/>
                </a:lnTo>
                <a:lnTo>
                  <a:pt x="198755" y="427666"/>
                </a:lnTo>
                <a:lnTo>
                  <a:pt x="167767" y="472304"/>
                </a:lnTo>
                <a:lnTo>
                  <a:pt x="139700" y="518380"/>
                </a:lnTo>
                <a:lnTo>
                  <a:pt x="113792" y="566621"/>
                </a:lnTo>
                <a:lnTo>
                  <a:pt x="90043" y="615576"/>
                </a:lnTo>
                <a:lnTo>
                  <a:pt x="69850" y="665255"/>
                </a:lnTo>
                <a:lnTo>
                  <a:pt x="51181" y="716372"/>
                </a:lnTo>
                <a:lnTo>
                  <a:pt x="36068" y="768209"/>
                </a:lnTo>
                <a:lnTo>
                  <a:pt x="23114" y="821489"/>
                </a:lnTo>
                <a:lnTo>
                  <a:pt x="13716" y="874765"/>
                </a:lnTo>
                <a:lnTo>
                  <a:pt x="6477" y="928764"/>
                </a:lnTo>
                <a:lnTo>
                  <a:pt x="2159" y="982760"/>
                </a:lnTo>
                <a:lnTo>
                  <a:pt x="762" y="1036759"/>
                </a:lnTo>
                <a:lnTo>
                  <a:pt x="0" y="1036759"/>
                </a:lnTo>
                <a:lnTo>
                  <a:pt x="1397" y="1090754"/>
                </a:lnTo>
                <a:lnTo>
                  <a:pt x="5715" y="1144753"/>
                </a:lnTo>
                <a:lnTo>
                  <a:pt x="12954" y="1198749"/>
                </a:lnTo>
                <a:lnTo>
                  <a:pt x="23114" y="1252029"/>
                </a:lnTo>
                <a:lnTo>
                  <a:pt x="35306" y="1305305"/>
                </a:lnTo>
                <a:lnTo>
                  <a:pt x="1141160" y="1329484"/>
                </a:lnTo>
                <a:lnTo>
                  <a:pt x="1141160" y="5369"/>
                </a:lnTo>
                <a:lnTo>
                  <a:pt x="1091565" y="1447"/>
                </a:lnTo>
                <a:lnTo>
                  <a:pt x="1037463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7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7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739299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7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5819" y="1368259"/>
            <a:ext cx="634906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4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5539978"/>
          </a:xfrm>
        </p:spPr>
        <p:txBody>
          <a:bodyPr/>
          <a:lstStyle/>
          <a:p>
            <a:r>
              <a:rPr lang="en-US" sz="4000" b="1" dirty="0" smtClean="0">
                <a:latin typeface="+mn-lt"/>
              </a:rPr>
              <a:t>            A REAL TIME CHAT AND COMMUNICATION APP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>
                <a:latin typeface="+mn-lt"/>
              </a:rPr>
              <a:t/>
            </a:r>
            <a:br>
              <a:rPr lang="en-US" sz="4000" b="1" dirty="0">
                <a:latin typeface="+mn-lt"/>
              </a:rPr>
            </a:br>
            <a:r>
              <a:rPr lang="en-US" sz="4000" b="1" dirty="0" smtClean="0">
                <a:latin typeface="+mn-lt"/>
              </a:rPr>
              <a:t>SUBMITTED BY: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>
                <a:latin typeface="+mn-lt"/>
              </a:rPr>
              <a:t> </a:t>
            </a:r>
            <a:br>
              <a:rPr lang="en-US" sz="4000" b="1" dirty="0">
                <a:latin typeface="+mn-lt"/>
              </a:rPr>
            </a:br>
            <a:r>
              <a:rPr lang="en-US" sz="4000" b="1" dirty="0" smtClean="0">
                <a:latin typeface="+mn-lt"/>
              </a:rPr>
              <a:t>TEAM MEMBERS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>
                <a:latin typeface="+mn-lt"/>
              </a:rPr>
              <a:t> </a:t>
            </a:r>
            <a:r>
              <a:rPr lang="en-US" sz="4000" b="1" dirty="0" smtClean="0">
                <a:latin typeface="+mn-lt"/>
              </a:rPr>
              <a:t>                  1.SIVARANJANI . J (LEADER)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>
                <a:latin typeface="+mn-lt"/>
              </a:rPr>
              <a:t> </a:t>
            </a:r>
            <a:r>
              <a:rPr lang="en-US" sz="4000" b="1" dirty="0" smtClean="0">
                <a:latin typeface="+mn-lt"/>
              </a:rPr>
              <a:t>                  2.VISALEY .K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>
                <a:latin typeface="+mn-lt"/>
              </a:rPr>
              <a:t> </a:t>
            </a:r>
            <a:r>
              <a:rPr lang="en-US" sz="4000" b="1" dirty="0" smtClean="0">
                <a:latin typeface="+mn-lt"/>
              </a:rPr>
              <a:t>                  3.RANJANI . V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 smtClean="0">
                <a:latin typeface="+mn-lt"/>
              </a:rPr>
              <a:t>                   4.MONIKA . R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748012"/>
            <a:ext cx="34575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17" y="2178050"/>
            <a:ext cx="5419123" cy="678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50" y="2178050"/>
            <a:ext cx="5512980" cy="678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0" y="2178050"/>
            <a:ext cx="5396648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758038"/>
            <a:ext cx="15324269" cy="865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1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4246820"/>
            <a:ext cx="18307050" cy="6047740"/>
            <a:chOff x="-9359" y="4246820"/>
            <a:chExt cx="18307050" cy="6047740"/>
          </a:xfrm>
        </p:grpSpPr>
        <p:sp>
          <p:nvSpPr>
            <p:cNvPr id="3" name="object 3"/>
            <p:cNvSpPr/>
            <p:nvPr/>
          </p:nvSpPr>
          <p:spPr>
            <a:xfrm>
              <a:off x="13161772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8" y="5880243"/>
                  </a:moveTo>
                  <a:lnTo>
                    <a:pt x="2286" y="5729898"/>
                  </a:lnTo>
                  <a:lnTo>
                    <a:pt x="7874" y="5579557"/>
                  </a:lnTo>
                  <a:lnTo>
                    <a:pt x="17399" y="5429776"/>
                  </a:lnTo>
                  <a:lnTo>
                    <a:pt x="30988" y="5279434"/>
                  </a:lnTo>
                  <a:lnTo>
                    <a:pt x="47879" y="5130219"/>
                  </a:lnTo>
                  <a:lnTo>
                    <a:pt x="68707" y="4981565"/>
                  </a:lnTo>
                  <a:lnTo>
                    <a:pt x="93472" y="4832911"/>
                  </a:lnTo>
                  <a:lnTo>
                    <a:pt x="122174" y="4685389"/>
                  </a:lnTo>
                  <a:lnTo>
                    <a:pt x="154305" y="4538425"/>
                  </a:lnTo>
                  <a:lnTo>
                    <a:pt x="189738" y="4392578"/>
                  </a:lnTo>
                  <a:lnTo>
                    <a:pt x="229743" y="4247303"/>
                  </a:lnTo>
                  <a:lnTo>
                    <a:pt x="272542" y="4103158"/>
                  </a:lnTo>
                  <a:lnTo>
                    <a:pt x="319278" y="3960143"/>
                  </a:lnTo>
                  <a:lnTo>
                    <a:pt x="369951" y="3818805"/>
                  </a:lnTo>
                  <a:lnTo>
                    <a:pt x="423926" y="3678038"/>
                  </a:lnTo>
                  <a:lnTo>
                    <a:pt x="481457" y="3539519"/>
                  </a:lnTo>
                  <a:lnTo>
                    <a:pt x="542290" y="3402118"/>
                  </a:lnTo>
                  <a:lnTo>
                    <a:pt x="606933" y="3265859"/>
                  </a:lnTo>
                  <a:lnTo>
                    <a:pt x="675132" y="3131849"/>
                  </a:lnTo>
                  <a:lnTo>
                    <a:pt x="746125" y="2999528"/>
                  </a:lnTo>
                  <a:lnTo>
                    <a:pt x="820928" y="2868883"/>
                  </a:lnTo>
                  <a:lnTo>
                    <a:pt x="898652" y="2740511"/>
                  </a:lnTo>
                  <a:lnTo>
                    <a:pt x="979805" y="2613803"/>
                  </a:lnTo>
                  <a:lnTo>
                    <a:pt x="1064260" y="2489369"/>
                  </a:lnTo>
                  <a:lnTo>
                    <a:pt x="1151509" y="2366623"/>
                  </a:lnTo>
                  <a:lnTo>
                    <a:pt x="1242187" y="2246684"/>
                  </a:lnTo>
                  <a:lnTo>
                    <a:pt x="1335659" y="2128993"/>
                  </a:lnTo>
                  <a:lnTo>
                    <a:pt x="1432433" y="2013563"/>
                  </a:lnTo>
                  <a:lnTo>
                    <a:pt x="1531620" y="1900952"/>
                  </a:lnTo>
                  <a:lnTo>
                    <a:pt x="1634109" y="1790589"/>
                  </a:lnTo>
                  <a:lnTo>
                    <a:pt x="1738757" y="1682474"/>
                  </a:lnTo>
                  <a:lnTo>
                    <a:pt x="1846326" y="1577737"/>
                  </a:lnTo>
                  <a:lnTo>
                    <a:pt x="1956689" y="1475261"/>
                  </a:lnTo>
                  <a:lnTo>
                    <a:pt x="2069846" y="1376163"/>
                  </a:lnTo>
                  <a:lnTo>
                    <a:pt x="2185289" y="1279313"/>
                  </a:lnTo>
                  <a:lnTo>
                    <a:pt x="2303018" y="1185841"/>
                  </a:lnTo>
                  <a:lnTo>
                    <a:pt x="2422906" y="1095175"/>
                  </a:lnTo>
                  <a:lnTo>
                    <a:pt x="2545080" y="1007901"/>
                  </a:lnTo>
                  <a:lnTo>
                    <a:pt x="2669540" y="923446"/>
                  </a:lnTo>
                  <a:lnTo>
                    <a:pt x="2796286" y="842356"/>
                  </a:lnTo>
                  <a:lnTo>
                    <a:pt x="2925191" y="764658"/>
                  </a:lnTo>
                  <a:lnTo>
                    <a:pt x="3055874" y="689766"/>
                  </a:lnTo>
                  <a:lnTo>
                    <a:pt x="3188208" y="618252"/>
                  </a:lnTo>
                  <a:lnTo>
                    <a:pt x="3322193" y="550688"/>
                  </a:lnTo>
                  <a:lnTo>
                    <a:pt x="3457829" y="485931"/>
                  </a:lnTo>
                  <a:lnTo>
                    <a:pt x="3595243" y="425123"/>
                  </a:lnTo>
                  <a:lnTo>
                    <a:pt x="3734308" y="367681"/>
                  </a:lnTo>
                  <a:lnTo>
                    <a:pt x="3874516" y="313630"/>
                  </a:lnTo>
                  <a:lnTo>
                    <a:pt x="4016502" y="262944"/>
                  </a:lnTo>
                  <a:lnTo>
                    <a:pt x="4159504" y="216208"/>
                  </a:lnTo>
                  <a:lnTo>
                    <a:pt x="4303649" y="172851"/>
                  </a:lnTo>
                  <a:lnTo>
                    <a:pt x="4448302" y="133442"/>
                  </a:lnTo>
                  <a:lnTo>
                    <a:pt x="4594733" y="97400"/>
                  </a:lnTo>
                  <a:lnTo>
                    <a:pt x="4741672" y="65307"/>
                  </a:lnTo>
                  <a:lnTo>
                    <a:pt x="4889246" y="37151"/>
                  </a:lnTo>
                  <a:lnTo>
                    <a:pt x="5037836" y="12373"/>
                  </a:lnTo>
                  <a:lnTo>
                    <a:pt x="5126188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1" y="6030585"/>
                  </a:lnTo>
                  <a:lnTo>
                    <a:pt x="0" y="5880243"/>
                  </a:lnTo>
                  <a:lnTo>
                    <a:pt x="508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41982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79" y="0"/>
                  </a:moveTo>
                  <a:lnTo>
                    <a:pt x="2907792" y="8337"/>
                  </a:lnTo>
                  <a:lnTo>
                    <a:pt x="2815463" y="30867"/>
                  </a:lnTo>
                  <a:lnTo>
                    <a:pt x="2723642" y="55645"/>
                  </a:lnTo>
                  <a:lnTo>
                    <a:pt x="2632456" y="83229"/>
                  </a:lnTo>
                  <a:lnTo>
                    <a:pt x="2541778" y="113074"/>
                  </a:lnTo>
                  <a:lnTo>
                    <a:pt x="2452243" y="144608"/>
                  </a:lnTo>
                  <a:lnTo>
                    <a:pt x="2363216" y="178962"/>
                  </a:lnTo>
                  <a:lnTo>
                    <a:pt x="2275459" y="215550"/>
                  </a:lnTo>
                  <a:lnTo>
                    <a:pt x="2188210" y="253841"/>
                  </a:lnTo>
                  <a:lnTo>
                    <a:pt x="2102612" y="294951"/>
                  </a:lnTo>
                  <a:lnTo>
                    <a:pt x="2017522" y="337750"/>
                  </a:lnTo>
                  <a:lnTo>
                    <a:pt x="1933702" y="382797"/>
                  </a:lnTo>
                  <a:lnTo>
                    <a:pt x="1850898" y="430091"/>
                  </a:lnTo>
                  <a:lnTo>
                    <a:pt x="1769745" y="479634"/>
                  </a:lnTo>
                  <a:lnTo>
                    <a:pt x="1689227" y="530879"/>
                  </a:lnTo>
                  <a:lnTo>
                    <a:pt x="1610487" y="584371"/>
                  </a:lnTo>
                  <a:lnTo>
                    <a:pt x="1533271" y="639552"/>
                  </a:lnTo>
                  <a:lnTo>
                    <a:pt x="1457325" y="696982"/>
                  </a:lnTo>
                  <a:lnTo>
                    <a:pt x="1382903" y="756113"/>
                  </a:lnTo>
                  <a:lnTo>
                    <a:pt x="1309751" y="817492"/>
                  </a:lnTo>
                  <a:lnTo>
                    <a:pt x="1238250" y="879989"/>
                  </a:lnTo>
                  <a:lnTo>
                    <a:pt x="1168400" y="944746"/>
                  </a:lnTo>
                  <a:lnTo>
                    <a:pt x="1100328" y="1011193"/>
                  </a:lnTo>
                  <a:lnTo>
                    <a:pt x="1033907" y="1079315"/>
                  </a:lnTo>
                  <a:lnTo>
                    <a:pt x="969137" y="1149140"/>
                  </a:lnTo>
                  <a:lnTo>
                    <a:pt x="906526" y="1220654"/>
                  </a:lnTo>
                  <a:lnTo>
                    <a:pt x="845185" y="1293856"/>
                  </a:lnTo>
                  <a:lnTo>
                    <a:pt x="786130" y="1368177"/>
                  </a:lnTo>
                  <a:lnTo>
                    <a:pt x="728599" y="1444199"/>
                  </a:lnTo>
                  <a:lnTo>
                    <a:pt x="673481" y="1521339"/>
                  </a:lnTo>
                  <a:lnTo>
                    <a:pt x="620014" y="1600168"/>
                  </a:lnTo>
                  <a:lnTo>
                    <a:pt x="568706" y="1680686"/>
                  </a:lnTo>
                  <a:lnTo>
                    <a:pt x="519176" y="1761775"/>
                  </a:lnTo>
                  <a:lnTo>
                    <a:pt x="471932" y="1844541"/>
                  </a:lnTo>
                  <a:lnTo>
                    <a:pt x="426847" y="1928450"/>
                  </a:lnTo>
                  <a:lnTo>
                    <a:pt x="384048" y="2013477"/>
                  </a:lnTo>
                  <a:lnTo>
                    <a:pt x="342900" y="2099062"/>
                  </a:lnTo>
                  <a:lnTo>
                    <a:pt x="304673" y="2186336"/>
                  </a:lnTo>
                  <a:lnTo>
                    <a:pt x="268097" y="2274182"/>
                  </a:lnTo>
                  <a:lnTo>
                    <a:pt x="233680" y="2363146"/>
                  </a:lnTo>
                  <a:lnTo>
                    <a:pt x="202184" y="2452668"/>
                  </a:lnTo>
                  <a:lnTo>
                    <a:pt x="172339" y="2543333"/>
                  </a:lnTo>
                  <a:lnTo>
                    <a:pt x="144780" y="2634551"/>
                  </a:lnTo>
                  <a:lnTo>
                    <a:pt x="120015" y="2726333"/>
                  </a:lnTo>
                  <a:lnTo>
                    <a:pt x="97409" y="2818676"/>
                  </a:lnTo>
                  <a:lnTo>
                    <a:pt x="77216" y="2911584"/>
                  </a:lnTo>
                  <a:lnTo>
                    <a:pt x="59182" y="3005058"/>
                  </a:lnTo>
                  <a:lnTo>
                    <a:pt x="43434" y="3099093"/>
                  </a:lnTo>
                  <a:lnTo>
                    <a:pt x="29845" y="3193128"/>
                  </a:lnTo>
                  <a:lnTo>
                    <a:pt x="19177" y="3287722"/>
                  </a:lnTo>
                  <a:lnTo>
                    <a:pt x="10668" y="3382322"/>
                  </a:lnTo>
                  <a:lnTo>
                    <a:pt x="5080" y="3477483"/>
                  </a:lnTo>
                  <a:lnTo>
                    <a:pt x="1143" y="3572644"/>
                  </a:lnTo>
                  <a:lnTo>
                    <a:pt x="0" y="3667804"/>
                  </a:lnTo>
                  <a:lnTo>
                    <a:pt x="1143" y="3762965"/>
                  </a:lnTo>
                  <a:lnTo>
                    <a:pt x="3519" y="3820418"/>
                  </a:lnTo>
                  <a:lnTo>
                    <a:pt x="2945979" y="3820418"/>
                  </a:lnTo>
                  <a:lnTo>
                    <a:pt x="2945979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41980" y="6466580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3" y="3572644"/>
                  </a:lnTo>
                  <a:lnTo>
                    <a:pt x="5080" y="3477483"/>
                  </a:lnTo>
                  <a:lnTo>
                    <a:pt x="10668" y="3382322"/>
                  </a:lnTo>
                  <a:lnTo>
                    <a:pt x="19177" y="3287722"/>
                  </a:lnTo>
                  <a:lnTo>
                    <a:pt x="29845" y="3193127"/>
                  </a:lnTo>
                  <a:lnTo>
                    <a:pt x="43434" y="3099093"/>
                  </a:lnTo>
                  <a:lnTo>
                    <a:pt x="59182" y="3005058"/>
                  </a:lnTo>
                  <a:lnTo>
                    <a:pt x="77216" y="2911584"/>
                  </a:lnTo>
                  <a:lnTo>
                    <a:pt x="97409" y="2818676"/>
                  </a:lnTo>
                  <a:lnTo>
                    <a:pt x="120015" y="2726333"/>
                  </a:lnTo>
                  <a:lnTo>
                    <a:pt x="144780" y="2634551"/>
                  </a:lnTo>
                  <a:lnTo>
                    <a:pt x="172339" y="2543333"/>
                  </a:lnTo>
                  <a:lnTo>
                    <a:pt x="202184" y="2452668"/>
                  </a:lnTo>
                  <a:lnTo>
                    <a:pt x="233680" y="2363146"/>
                  </a:lnTo>
                  <a:lnTo>
                    <a:pt x="268097" y="2274182"/>
                  </a:lnTo>
                  <a:lnTo>
                    <a:pt x="304673" y="2186336"/>
                  </a:lnTo>
                  <a:lnTo>
                    <a:pt x="342900" y="2099062"/>
                  </a:lnTo>
                  <a:lnTo>
                    <a:pt x="384048" y="2013477"/>
                  </a:lnTo>
                  <a:lnTo>
                    <a:pt x="426847" y="1928450"/>
                  </a:lnTo>
                  <a:lnTo>
                    <a:pt x="471932" y="1844541"/>
                  </a:lnTo>
                  <a:lnTo>
                    <a:pt x="519176" y="1761775"/>
                  </a:lnTo>
                  <a:lnTo>
                    <a:pt x="568706" y="1680686"/>
                  </a:lnTo>
                  <a:lnTo>
                    <a:pt x="620014" y="1600168"/>
                  </a:lnTo>
                  <a:lnTo>
                    <a:pt x="673481" y="1521339"/>
                  </a:lnTo>
                  <a:lnTo>
                    <a:pt x="728599" y="1444199"/>
                  </a:lnTo>
                  <a:lnTo>
                    <a:pt x="786130" y="1368177"/>
                  </a:lnTo>
                  <a:lnTo>
                    <a:pt x="845185" y="1293856"/>
                  </a:lnTo>
                  <a:lnTo>
                    <a:pt x="906526" y="1220654"/>
                  </a:lnTo>
                  <a:lnTo>
                    <a:pt x="969137" y="1149140"/>
                  </a:lnTo>
                  <a:lnTo>
                    <a:pt x="1033907" y="1079315"/>
                  </a:lnTo>
                  <a:lnTo>
                    <a:pt x="1100328" y="1011193"/>
                  </a:lnTo>
                  <a:lnTo>
                    <a:pt x="1168400" y="944746"/>
                  </a:lnTo>
                  <a:lnTo>
                    <a:pt x="1238250" y="879989"/>
                  </a:lnTo>
                  <a:lnTo>
                    <a:pt x="1309751" y="817492"/>
                  </a:lnTo>
                  <a:lnTo>
                    <a:pt x="1382903" y="756113"/>
                  </a:lnTo>
                  <a:lnTo>
                    <a:pt x="1457325" y="696982"/>
                  </a:lnTo>
                  <a:lnTo>
                    <a:pt x="1533271" y="639552"/>
                  </a:lnTo>
                  <a:lnTo>
                    <a:pt x="1610487" y="584371"/>
                  </a:lnTo>
                  <a:lnTo>
                    <a:pt x="1689227" y="530879"/>
                  </a:lnTo>
                  <a:lnTo>
                    <a:pt x="1769745" y="479634"/>
                  </a:lnTo>
                  <a:lnTo>
                    <a:pt x="1850898" y="430091"/>
                  </a:lnTo>
                  <a:lnTo>
                    <a:pt x="1933702" y="382797"/>
                  </a:lnTo>
                  <a:lnTo>
                    <a:pt x="2017522" y="337750"/>
                  </a:lnTo>
                  <a:lnTo>
                    <a:pt x="2102612" y="294951"/>
                  </a:lnTo>
                  <a:lnTo>
                    <a:pt x="2188210" y="253841"/>
                  </a:lnTo>
                  <a:lnTo>
                    <a:pt x="2275459" y="215550"/>
                  </a:lnTo>
                  <a:lnTo>
                    <a:pt x="2363216" y="178962"/>
                  </a:lnTo>
                  <a:lnTo>
                    <a:pt x="2452243" y="144608"/>
                  </a:lnTo>
                  <a:lnTo>
                    <a:pt x="2541778" y="113074"/>
                  </a:lnTo>
                  <a:lnTo>
                    <a:pt x="2632456" y="83229"/>
                  </a:lnTo>
                  <a:lnTo>
                    <a:pt x="2723642" y="55645"/>
                  </a:lnTo>
                  <a:lnTo>
                    <a:pt x="2815463" y="30867"/>
                  </a:lnTo>
                  <a:lnTo>
                    <a:pt x="2907792" y="8337"/>
                  </a:lnTo>
                  <a:lnTo>
                    <a:pt x="2945979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3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41980" y="6466580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3" y="3572644"/>
                  </a:lnTo>
                  <a:lnTo>
                    <a:pt x="5080" y="3477483"/>
                  </a:lnTo>
                  <a:lnTo>
                    <a:pt x="10668" y="3382322"/>
                  </a:lnTo>
                  <a:lnTo>
                    <a:pt x="19177" y="3287722"/>
                  </a:lnTo>
                  <a:lnTo>
                    <a:pt x="29845" y="3193127"/>
                  </a:lnTo>
                  <a:lnTo>
                    <a:pt x="43434" y="3099093"/>
                  </a:lnTo>
                  <a:lnTo>
                    <a:pt x="59182" y="3005058"/>
                  </a:lnTo>
                  <a:lnTo>
                    <a:pt x="77216" y="2911584"/>
                  </a:lnTo>
                  <a:lnTo>
                    <a:pt x="97409" y="2818676"/>
                  </a:lnTo>
                  <a:lnTo>
                    <a:pt x="120015" y="2726333"/>
                  </a:lnTo>
                  <a:lnTo>
                    <a:pt x="144780" y="2634551"/>
                  </a:lnTo>
                  <a:lnTo>
                    <a:pt x="172339" y="2543333"/>
                  </a:lnTo>
                  <a:lnTo>
                    <a:pt x="202184" y="2452668"/>
                  </a:lnTo>
                  <a:lnTo>
                    <a:pt x="233680" y="2363146"/>
                  </a:lnTo>
                  <a:lnTo>
                    <a:pt x="268097" y="2274182"/>
                  </a:lnTo>
                  <a:lnTo>
                    <a:pt x="304673" y="2186336"/>
                  </a:lnTo>
                  <a:lnTo>
                    <a:pt x="342900" y="2099062"/>
                  </a:lnTo>
                  <a:lnTo>
                    <a:pt x="384048" y="2013477"/>
                  </a:lnTo>
                  <a:lnTo>
                    <a:pt x="426847" y="1928450"/>
                  </a:lnTo>
                  <a:lnTo>
                    <a:pt x="471932" y="1844541"/>
                  </a:lnTo>
                  <a:lnTo>
                    <a:pt x="519176" y="1761775"/>
                  </a:lnTo>
                  <a:lnTo>
                    <a:pt x="568706" y="1680686"/>
                  </a:lnTo>
                  <a:lnTo>
                    <a:pt x="620014" y="1600168"/>
                  </a:lnTo>
                  <a:lnTo>
                    <a:pt x="673481" y="1521339"/>
                  </a:lnTo>
                  <a:lnTo>
                    <a:pt x="728599" y="1444199"/>
                  </a:lnTo>
                  <a:lnTo>
                    <a:pt x="786130" y="1368177"/>
                  </a:lnTo>
                  <a:lnTo>
                    <a:pt x="845185" y="1293856"/>
                  </a:lnTo>
                  <a:lnTo>
                    <a:pt x="906526" y="1220654"/>
                  </a:lnTo>
                  <a:lnTo>
                    <a:pt x="969137" y="1149140"/>
                  </a:lnTo>
                  <a:lnTo>
                    <a:pt x="1033907" y="1079315"/>
                  </a:lnTo>
                  <a:lnTo>
                    <a:pt x="1100328" y="1011193"/>
                  </a:lnTo>
                  <a:lnTo>
                    <a:pt x="1168400" y="944746"/>
                  </a:lnTo>
                  <a:lnTo>
                    <a:pt x="1238250" y="879989"/>
                  </a:lnTo>
                  <a:lnTo>
                    <a:pt x="1309751" y="817492"/>
                  </a:lnTo>
                  <a:lnTo>
                    <a:pt x="1382903" y="756113"/>
                  </a:lnTo>
                  <a:lnTo>
                    <a:pt x="1457325" y="696982"/>
                  </a:lnTo>
                  <a:lnTo>
                    <a:pt x="1533271" y="639552"/>
                  </a:lnTo>
                  <a:lnTo>
                    <a:pt x="1610487" y="584371"/>
                  </a:lnTo>
                  <a:lnTo>
                    <a:pt x="1689227" y="530879"/>
                  </a:lnTo>
                  <a:lnTo>
                    <a:pt x="1769745" y="479634"/>
                  </a:lnTo>
                  <a:lnTo>
                    <a:pt x="1850898" y="430091"/>
                  </a:lnTo>
                  <a:lnTo>
                    <a:pt x="1933702" y="382797"/>
                  </a:lnTo>
                  <a:lnTo>
                    <a:pt x="2017522" y="337750"/>
                  </a:lnTo>
                  <a:lnTo>
                    <a:pt x="2102612" y="294951"/>
                  </a:lnTo>
                  <a:lnTo>
                    <a:pt x="2188210" y="253841"/>
                  </a:lnTo>
                  <a:lnTo>
                    <a:pt x="2275459" y="215550"/>
                  </a:lnTo>
                  <a:lnTo>
                    <a:pt x="2363216" y="178962"/>
                  </a:lnTo>
                  <a:lnTo>
                    <a:pt x="2452243" y="144608"/>
                  </a:lnTo>
                  <a:lnTo>
                    <a:pt x="2541778" y="113074"/>
                  </a:lnTo>
                  <a:lnTo>
                    <a:pt x="2632456" y="83229"/>
                  </a:lnTo>
                  <a:lnTo>
                    <a:pt x="2723642" y="55645"/>
                  </a:lnTo>
                  <a:lnTo>
                    <a:pt x="2815463" y="30867"/>
                  </a:lnTo>
                  <a:lnTo>
                    <a:pt x="2907792" y="8337"/>
                  </a:lnTo>
                  <a:lnTo>
                    <a:pt x="2945979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3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82126" y="3409461"/>
            <a:ext cx="9829165" cy="148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2400" spc="5" dirty="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262425"/>
                </a:solidFill>
                <a:latin typeface="Trebuchet MS"/>
                <a:cs typeface="Trebuchet MS"/>
              </a:rPr>
              <a:t>conclusion,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enhancing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262425"/>
                </a:solidFill>
                <a:latin typeface="Trebuchet MS"/>
                <a:cs typeface="Trebuchet MS"/>
              </a:rPr>
              <a:t>collaboration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262425"/>
                </a:solidFill>
                <a:latin typeface="Trebuchet MS"/>
                <a:cs typeface="Trebuchet MS"/>
              </a:rPr>
              <a:t>insight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through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real-time </a:t>
            </a:r>
            <a:r>
              <a:rPr sz="2400" spc="-7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262425"/>
                </a:solidFill>
                <a:latin typeface="Trebuchet MS"/>
                <a:cs typeface="Trebuchet MS"/>
              </a:rPr>
              <a:t>charting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communication 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application 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is 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not 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just 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beneﬁcial </a:t>
            </a:r>
            <a:r>
              <a:rPr sz="2400" spc="35" dirty="0">
                <a:solidFill>
                  <a:srgbClr val="262425"/>
                </a:solidFill>
                <a:latin typeface="Trebuchet MS"/>
                <a:cs typeface="Trebuchet MS"/>
              </a:rPr>
              <a:t>but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essential. </a:t>
            </a:r>
            <a:r>
              <a:rPr sz="2400" spc="165" dirty="0">
                <a:solidFill>
                  <a:srgbClr val="262425"/>
                </a:solidFill>
                <a:latin typeface="Trebuchet MS"/>
                <a:cs typeface="Trebuchet MS"/>
              </a:rPr>
              <a:t>By 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embracing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these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tools,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organizations 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can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foster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a 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more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-30" dirty="0">
                <a:solidFill>
                  <a:srgbClr val="262425"/>
                </a:solidFill>
                <a:latin typeface="Trebuchet MS"/>
                <a:cs typeface="Trebuchet MS"/>
              </a:rPr>
              <a:t>innovative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10" dirty="0">
                <a:solidFill>
                  <a:srgbClr val="262425"/>
                </a:solidFill>
                <a:latin typeface="Trebuchet MS"/>
                <a:cs typeface="Trebuchet MS"/>
              </a:rPr>
              <a:t>agile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35" dirty="0">
                <a:solidFill>
                  <a:srgbClr val="262425"/>
                </a:solidFill>
                <a:latin typeface="Trebuchet MS"/>
                <a:cs typeface="Trebuchet MS"/>
              </a:rPr>
              <a:t>productive</a:t>
            </a:r>
            <a:r>
              <a:rPr sz="2400" b="1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environment.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2126" y="1695488"/>
            <a:ext cx="69945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1110" dirty="0"/>
              <a:t>C</a:t>
            </a:r>
            <a:r>
              <a:rPr sz="9000" spc="-450" dirty="0"/>
              <a:t>ONCLUSION</a:t>
            </a:r>
            <a:endParaRPr sz="9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300700" cy="102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6455" y="2620918"/>
            <a:ext cx="7433945" cy="4085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95"/>
              </a:spcBef>
            </a:pPr>
            <a:r>
              <a:rPr sz="5300" spc="-55" dirty="0">
                <a:solidFill>
                  <a:srgbClr val="262425"/>
                </a:solidFill>
                <a:latin typeface="Microsoft Sans Serif"/>
                <a:cs typeface="Microsoft Sans Serif"/>
              </a:rPr>
              <a:t>Enhancing</a:t>
            </a:r>
            <a:r>
              <a:rPr sz="5300" spc="-210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300" spc="80" dirty="0">
                <a:solidFill>
                  <a:srgbClr val="262425"/>
                </a:solidFill>
                <a:latin typeface="Microsoft Sans Serif"/>
                <a:cs typeface="Microsoft Sans Serif"/>
              </a:rPr>
              <a:t>Collaboration </a:t>
            </a:r>
            <a:r>
              <a:rPr sz="5300" spc="-139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300" spc="-50" dirty="0">
                <a:solidFill>
                  <a:srgbClr val="262425"/>
                </a:solidFill>
                <a:latin typeface="Microsoft Sans Serif"/>
                <a:cs typeface="Microsoft Sans Serif"/>
              </a:rPr>
              <a:t>a</a:t>
            </a:r>
            <a:r>
              <a:rPr sz="5300" spc="10" dirty="0">
                <a:solidFill>
                  <a:srgbClr val="262425"/>
                </a:solidFill>
                <a:latin typeface="Microsoft Sans Serif"/>
                <a:cs typeface="Microsoft Sans Serif"/>
              </a:rPr>
              <a:t>n</a:t>
            </a:r>
            <a:r>
              <a:rPr sz="5300" spc="60" dirty="0">
                <a:solidFill>
                  <a:srgbClr val="262425"/>
                </a:solidFill>
                <a:latin typeface="Microsoft Sans Serif"/>
                <a:cs typeface="Microsoft Sans Serif"/>
              </a:rPr>
              <a:t>d</a:t>
            </a:r>
            <a:r>
              <a:rPr sz="5300" spc="-13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300" spc="30" dirty="0">
                <a:solidFill>
                  <a:srgbClr val="262425"/>
                </a:solidFill>
                <a:latin typeface="Microsoft Sans Serif"/>
                <a:cs typeface="Microsoft Sans Serif"/>
              </a:rPr>
              <a:t>I</a:t>
            </a:r>
            <a:r>
              <a:rPr sz="5300" spc="10" dirty="0">
                <a:solidFill>
                  <a:srgbClr val="262425"/>
                </a:solidFill>
                <a:latin typeface="Microsoft Sans Serif"/>
                <a:cs typeface="Microsoft Sans Serif"/>
              </a:rPr>
              <a:t>n</a:t>
            </a:r>
            <a:r>
              <a:rPr sz="5300" spc="-455" dirty="0">
                <a:solidFill>
                  <a:srgbClr val="262425"/>
                </a:solidFill>
                <a:latin typeface="Microsoft Sans Serif"/>
                <a:cs typeface="Microsoft Sans Serif"/>
              </a:rPr>
              <a:t>s</a:t>
            </a:r>
            <a:r>
              <a:rPr sz="5300" spc="195" dirty="0">
                <a:solidFill>
                  <a:srgbClr val="262425"/>
                </a:solidFill>
                <a:latin typeface="Microsoft Sans Serif"/>
                <a:cs typeface="Microsoft Sans Serif"/>
              </a:rPr>
              <a:t>i</a:t>
            </a:r>
            <a:r>
              <a:rPr sz="5300" spc="-45" dirty="0">
                <a:solidFill>
                  <a:srgbClr val="262425"/>
                </a:solidFill>
                <a:latin typeface="Microsoft Sans Serif"/>
                <a:cs typeface="Microsoft Sans Serif"/>
              </a:rPr>
              <a:t>g</a:t>
            </a:r>
            <a:r>
              <a:rPr sz="5300" spc="55" dirty="0">
                <a:solidFill>
                  <a:srgbClr val="262425"/>
                </a:solidFill>
                <a:latin typeface="Microsoft Sans Serif"/>
                <a:cs typeface="Microsoft Sans Serif"/>
              </a:rPr>
              <a:t>h</a:t>
            </a:r>
            <a:r>
              <a:rPr sz="5300" spc="340" dirty="0">
                <a:solidFill>
                  <a:srgbClr val="262425"/>
                </a:solidFill>
                <a:latin typeface="Microsoft Sans Serif"/>
                <a:cs typeface="Microsoft Sans Serif"/>
              </a:rPr>
              <a:t>t</a:t>
            </a:r>
            <a:r>
              <a:rPr sz="5300" spc="-420" dirty="0">
                <a:solidFill>
                  <a:srgbClr val="262425"/>
                </a:solidFill>
                <a:latin typeface="Microsoft Sans Serif"/>
                <a:cs typeface="Microsoft Sans Serif"/>
              </a:rPr>
              <a:t>:</a:t>
            </a:r>
            <a:r>
              <a:rPr sz="5300" spc="-130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300" spc="-270" dirty="0">
                <a:solidFill>
                  <a:srgbClr val="262425"/>
                </a:solidFill>
                <a:latin typeface="Microsoft Sans Serif"/>
                <a:cs typeface="Microsoft Sans Serif"/>
              </a:rPr>
              <a:t>A</a:t>
            </a:r>
            <a:r>
              <a:rPr sz="5300" spc="-13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300" spc="-585" dirty="0">
                <a:solidFill>
                  <a:srgbClr val="262425"/>
                </a:solidFill>
                <a:latin typeface="Microsoft Sans Serif"/>
                <a:cs typeface="Microsoft Sans Serif"/>
              </a:rPr>
              <a:t>R</a:t>
            </a:r>
            <a:r>
              <a:rPr sz="5300" spc="-85" dirty="0">
                <a:solidFill>
                  <a:srgbClr val="262425"/>
                </a:solidFill>
                <a:latin typeface="Microsoft Sans Serif"/>
                <a:cs typeface="Microsoft Sans Serif"/>
              </a:rPr>
              <a:t>e</a:t>
            </a:r>
            <a:r>
              <a:rPr sz="5300" spc="-50" dirty="0">
                <a:solidFill>
                  <a:srgbClr val="262425"/>
                </a:solidFill>
                <a:latin typeface="Microsoft Sans Serif"/>
                <a:cs typeface="Microsoft Sans Serif"/>
              </a:rPr>
              <a:t>a</a:t>
            </a:r>
            <a:r>
              <a:rPr sz="5300" spc="365" dirty="0">
                <a:solidFill>
                  <a:srgbClr val="262425"/>
                </a:solidFill>
                <a:latin typeface="Microsoft Sans Serif"/>
                <a:cs typeface="Microsoft Sans Serif"/>
              </a:rPr>
              <a:t>l</a:t>
            </a:r>
            <a:r>
              <a:rPr sz="5300" spc="-440" dirty="0">
                <a:solidFill>
                  <a:srgbClr val="262425"/>
                </a:solidFill>
                <a:latin typeface="Microsoft Sans Serif"/>
                <a:cs typeface="Microsoft Sans Serif"/>
              </a:rPr>
              <a:t>-</a:t>
            </a:r>
            <a:r>
              <a:rPr sz="5300" spc="-425" dirty="0">
                <a:solidFill>
                  <a:srgbClr val="262425"/>
                </a:solidFill>
                <a:latin typeface="Microsoft Sans Serif"/>
                <a:cs typeface="Microsoft Sans Serif"/>
              </a:rPr>
              <a:t>T</a:t>
            </a:r>
            <a:r>
              <a:rPr sz="5300" spc="195" dirty="0">
                <a:solidFill>
                  <a:srgbClr val="262425"/>
                </a:solidFill>
                <a:latin typeface="Microsoft Sans Serif"/>
                <a:cs typeface="Microsoft Sans Serif"/>
              </a:rPr>
              <a:t>i</a:t>
            </a:r>
            <a:r>
              <a:rPr sz="5300" spc="95" dirty="0">
                <a:solidFill>
                  <a:srgbClr val="262425"/>
                </a:solidFill>
                <a:latin typeface="Microsoft Sans Serif"/>
                <a:cs typeface="Microsoft Sans Serif"/>
              </a:rPr>
              <a:t>m</a:t>
            </a:r>
            <a:r>
              <a:rPr sz="5300" spc="-50" dirty="0">
                <a:solidFill>
                  <a:srgbClr val="262425"/>
                </a:solidFill>
                <a:latin typeface="Microsoft Sans Serif"/>
                <a:cs typeface="Microsoft Sans Serif"/>
              </a:rPr>
              <a:t>e  </a:t>
            </a:r>
            <a:r>
              <a:rPr sz="5300" spc="15" dirty="0">
                <a:solidFill>
                  <a:srgbClr val="262425"/>
                </a:solidFill>
                <a:latin typeface="Microsoft Sans Serif"/>
                <a:cs typeface="Microsoft Sans Serif"/>
              </a:rPr>
              <a:t>Charting </a:t>
            </a:r>
            <a:r>
              <a:rPr sz="5300" spc="5" dirty="0">
                <a:solidFill>
                  <a:srgbClr val="262425"/>
                </a:solidFill>
                <a:latin typeface="Microsoft Sans Serif"/>
                <a:cs typeface="Microsoft Sans Serif"/>
              </a:rPr>
              <a:t>and </a:t>
            </a:r>
            <a:r>
              <a:rPr sz="5300" spc="10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300" spc="35" dirty="0">
                <a:solidFill>
                  <a:srgbClr val="262425"/>
                </a:solidFill>
                <a:latin typeface="Microsoft Sans Serif"/>
                <a:cs typeface="Microsoft Sans Serif"/>
              </a:rPr>
              <a:t>Communication </a:t>
            </a:r>
            <a:r>
              <a:rPr sz="5300" spc="40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300" spc="90" dirty="0">
                <a:solidFill>
                  <a:srgbClr val="262425"/>
                </a:solidFill>
                <a:latin typeface="Microsoft Sans Serif"/>
                <a:cs typeface="Microsoft Sans Serif"/>
              </a:rPr>
              <a:t>Application</a:t>
            </a:r>
            <a:endParaRPr sz="53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9359" y="0"/>
            <a:ext cx="5782310" cy="5858510"/>
            <a:chOff x="-9359" y="0"/>
            <a:chExt cx="5782310" cy="5858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6"/>
                  </a:lnTo>
                  <a:lnTo>
                    <a:pt x="5684291" y="335863"/>
                  </a:lnTo>
                  <a:lnTo>
                    <a:pt x="5633897" y="521613"/>
                  </a:lnTo>
                  <a:lnTo>
                    <a:pt x="5579173" y="705928"/>
                  </a:lnTo>
                  <a:lnTo>
                    <a:pt x="5518696" y="888808"/>
                  </a:lnTo>
                  <a:lnTo>
                    <a:pt x="5454624" y="1069529"/>
                  </a:lnTo>
                  <a:lnTo>
                    <a:pt x="5385498" y="1249526"/>
                  </a:lnTo>
                  <a:lnTo>
                    <a:pt x="5312054" y="1426653"/>
                  </a:lnTo>
                  <a:lnTo>
                    <a:pt x="5233581" y="1603044"/>
                  </a:lnTo>
                  <a:lnTo>
                    <a:pt x="5151501" y="1776564"/>
                  </a:lnTo>
                  <a:lnTo>
                    <a:pt x="5064379" y="1947925"/>
                  </a:lnTo>
                  <a:lnTo>
                    <a:pt x="4972939" y="2117127"/>
                  </a:lnTo>
                  <a:lnTo>
                    <a:pt x="4877904" y="2284157"/>
                  </a:lnTo>
                  <a:lnTo>
                    <a:pt x="4777828" y="2449041"/>
                  </a:lnTo>
                  <a:lnTo>
                    <a:pt x="4674146" y="2610319"/>
                  </a:lnTo>
                  <a:lnTo>
                    <a:pt x="4566869" y="2770161"/>
                  </a:lnTo>
                  <a:lnTo>
                    <a:pt x="4454550" y="2926396"/>
                  </a:lnTo>
                  <a:lnTo>
                    <a:pt x="4338624" y="3079762"/>
                  </a:lnTo>
                  <a:lnTo>
                    <a:pt x="4219105" y="3230231"/>
                  </a:lnTo>
                  <a:lnTo>
                    <a:pt x="4095991" y="3377831"/>
                  </a:lnTo>
                  <a:lnTo>
                    <a:pt x="3968546" y="3522547"/>
                  </a:lnTo>
                  <a:lnTo>
                    <a:pt x="3838232" y="3662946"/>
                  </a:lnTo>
                  <a:lnTo>
                    <a:pt x="3703586" y="3801185"/>
                  </a:lnTo>
                  <a:lnTo>
                    <a:pt x="3566071" y="3935107"/>
                  </a:lnTo>
                  <a:lnTo>
                    <a:pt x="3424948" y="4066145"/>
                  </a:lnTo>
                  <a:lnTo>
                    <a:pt x="3280956" y="4192866"/>
                  </a:lnTo>
                  <a:lnTo>
                    <a:pt x="3133356" y="4316703"/>
                  </a:lnTo>
                  <a:lnTo>
                    <a:pt x="2982874" y="4436223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4"/>
                  </a:lnTo>
                  <a:lnTo>
                    <a:pt x="2351443" y="4875427"/>
                  </a:lnTo>
                  <a:lnTo>
                    <a:pt x="2187282" y="4974779"/>
                  </a:lnTo>
                  <a:lnTo>
                    <a:pt x="2020239" y="5070537"/>
                  </a:lnTo>
                  <a:lnTo>
                    <a:pt x="1851050" y="5161977"/>
                  </a:lnTo>
                  <a:lnTo>
                    <a:pt x="1679689" y="5248375"/>
                  </a:lnTo>
                  <a:lnTo>
                    <a:pt x="1505445" y="5331179"/>
                  </a:lnTo>
                  <a:lnTo>
                    <a:pt x="1329766" y="5408942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4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1"/>
                  </a:lnTo>
                  <a:lnTo>
                    <a:pt x="119454" y="2895434"/>
                  </a:lnTo>
                  <a:lnTo>
                    <a:pt x="231775" y="2848634"/>
                  </a:lnTo>
                  <a:lnTo>
                    <a:pt x="342652" y="2798952"/>
                  </a:lnTo>
                  <a:lnTo>
                    <a:pt x="452814" y="2747110"/>
                  </a:lnTo>
                  <a:lnTo>
                    <a:pt x="561533" y="2691675"/>
                  </a:lnTo>
                  <a:lnTo>
                    <a:pt x="668813" y="2634080"/>
                  </a:lnTo>
                  <a:lnTo>
                    <a:pt x="773931" y="2573603"/>
                  </a:lnTo>
                  <a:lnTo>
                    <a:pt x="878329" y="2510967"/>
                  </a:lnTo>
                  <a:lnTo>
                    <a:pt x="980569" y="2445447"/>
                  </a:lnTo>
                  <a:lnTo>
                    <a:pt x="1081370" y="2377045"/>
                  </a:lnTo>
                  <a:lnTo>
                    <a:pt x="1180009" y="2305760"/>
                  </a:lnTo>
                  <a:lnTo>
                    <a:pt x="1277213" y="2233040"/>
                  </a:lnTo>
                  <a:lnTo>
                    <a:pt x="1372971" y="2157449"/>
                  </a:lnTo>
                  <a:lnTo>
                    <a:pt x="1465846" y="2078963"/>
                  </a:lnTo>
                  <a:lnTo>
                    <a:pt x="1557286" y="1998318"/>
                  </a:lnTo>
                  <a:lnTo>
                    <a:pt x="1646567" y="1915527"/>
                  </a:lnTo>
                  <a:lnTo>
                    <a:pt x="1733689" y="1830564"/>
                  </a:lnTo>
                  <a:lnTo>
                    <a:pt x="1818640" y="1743442"/>
                  </a:lnTo>
                  <a:lnTo>
                    <a:pt x="1901444" y="1654161"/>
                  </a:lnTo>
                  <a:lnTo>
                    <a:pt x="1982089" y="1563445"/>
                  </a:lnTo>
                  <a:lnTo>
                    <a:pt x="2059838" y="1469846"/>
                  </a:lnTo>
                  <a:lnTo>
                    <a:pt x="2135441" y="1374812"/>
                  </a:lnTo>
                  <a:lnTo>
                    <a:pt x="2208885" y="1277606"/>
                  </a:lnTo>
                  <a:lnTo>
                    <a:pt x="2279446" y="1178254"/>
                  </a:lnTo>
                  <a:lnTo>
                    <a:pt x="2347836" y="1077454"/>
                  </a:lnTo>
                  <a:lnTo>
                    <a:pt x="2413368" y="975206"/>
                  </a:lnTo>
                  <a:lnTo>
                    <a:pt x="2476715" y="870812"/>
                  </a:lnTo>
                  <a:lnTo>
                    <a:pt x="2537193" y="765695"/>
                  </a:lnTo>
                  <a:lnTo>
                    <a:pt x="2594800" y="658418"/>
                  </a:lnTo>
                  <a:lnTo>
                    <a:pt x="2649512" y="549693"/>
                  </a:lnTo>
                  <a:lnTo>
                    <a:pt x="2702077" y="439533"/>
                  </a:lnTo>
                  <a:lnTo>
                    <a:pt x="2751035" y="328649"/>
                  </a:lnTo>
                  <a:lnTo>
                    <a:pt x="2797835" y="216331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1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736" y="2403119"/>
            <a:ext cx="3412375" cy="3028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7736" y="2765069"/>
            <a:ext cx="2669387" cy="3028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8311" y="2765069"/>
            <a:ext cx="2212047" cy="2379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1053" y="3127019"/>
            <a:ext cx="1580667" cy="29975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07908" y="2320830"/>
            <a:ext cx="6525259" cy="258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2400" spc="85" dirty="0">
                <a:latin typeface="Trebuchet MS"/>
                <a:cs typeface="Trebuchet MS"/>
              </a:rPr>
              <a:t>Enhancing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Collaboration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Insight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through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a </a:t>
            </a:r>
            <a:r>
              <a:rPr sz="2400" spc="-7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Real-Time Charting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400" spc="65" dirty="0">
                <a:latin typeface="Trebuchet MS"/>
                <a:cs typeface="Trebuchet MS"/>
              </a:rPr>
              <a:t>Communication 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Application 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is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essential 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in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today's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fast-paced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vi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114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170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-290" dirty="0">
                <a:solidFill>
                  <a:srgbClr val="262425"/>
                </a:solidFill>
                <a:latin typeface="Trebuchet MS"/>
                <a:cs typeface="Trebuchet MS"/>
              </a:rPr>
              <a:t>t.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This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12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15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-7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ti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ill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x</a:t>
            </a:r>
            <a:r>
              <a:rPr sz="2400" spc="35" dirty="0">
                <a:solidFill>
                  <a:srgbClr val="262425"/>
                </a:solidFill>
                <a:latin typeface="Trebuchet MS"/>
                <a:cs typeface="Trebuchet MS"/>
              </a:rPr>
              <a:t>plo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e 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160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sz="24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8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105" dirty="0">
                <a:solidFill>
                  <a:srgbClr val="262425"/>
                </a:solidFill>
                <a:latin typeface="Trebuchet MS"/>
                <a:cs typeface="Trebuchet MS"/>
              </a:rPr>
              <a:t>uch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oo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ls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ca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18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180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400" spc="114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rk,  </a:t>
            </a:r>
            <a:r>
              <a:rPr sz="2400" spc="20" dirty="0">
                <a:solidFill>
                  <a:srgbClr val="262425"/>
                </a:solidFill>
                <a:latin typeface="Trebuchet MS"/>
                <a:cs typeface="Trebuchet MS"/>
              </a:rPr>
              <a:t>streamline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processes,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improve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decision-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making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across</a:t>
            </a:r>
            <a:r>
              <a:rPr sz="24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various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sectors.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07908" y="1080471"/>
            <a:ext cx="477139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215" dirty="0"/>
              <a:t>INTRODUCTION</a:t>
            </a:r>
            <a:endParaRPr sz="52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69895" y="2352704"/>
            <a:ext cx="9018105" cy="793429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-12972" y="7624781"/>
            <a:ext cx="3112770" cy="2676525"/>
            <a:chOff x="-12972" y="7624781"/>
            <a:chExt cx="3112770" cy="2676525"/>
          </a:xfrm>
        </p:grpSpPr>
        <p:sp>
          <p:nvSpPr>
            <p:cNvPr id="10" name="object 10"/>
            <p:cNvSpPr/>
            <p:nvPr/>
          </p:nvSpPr>
          <p:spPr>
            <a:xfrm>
              <a:off x="0" y="7637754"/>
              <a:ext cx="3086735" cy="2650490"/>
            </a:xfrm>
            <a:custGeom>
              <a:avLst/>
              <a:gdLst/>
              <a:ahLst/>
              <a:cxnLst/>
              <a:rect l="l" t="t" r="r" b="b"/>
              <a:pathLst>
                <a:path w="3086735" h="2650490">
                  <a:moveTo>
                    <a:pt x="0" y="109975"/>
                  </a:moveTo>
                  <a:lnTo>
                    <a:pt x="99923" y="80822"/>
                  </a:lnTo>
                  <a:lnTo>
                    <a:pt x="220672" y="51892"/>
                  </a:lnTo>
                  <a:lnTo>
                    <a:pt x="342413" y="28930"/>
                  </a:lnTo>
                  <a:lnTo>
                    <a:pt x="465157" y="12966"/>
                  </a:lnTo>
                  <a:lnTo>
                    <a:pt x="589899" y="2984"/>
                  </a:lnTo>
                  <a:lnTo>
                    <a:pt x="713640" y="0"/>
                  </a:lnTo>
                  <a:lnTo>
                    <a:pt x="837380" y="2984"/>
                  </a:lnTo>
                  <a:lnTo>
                    <a:pt x="962118" y="12966"/>
                  </a:lnTo>
                  <a:lnTo>
                    <a:pt x="1084863" y="28930"/>
                  </a:lnTo>
                  <a:lnTo>
                    <a:pt x="1206609" y="51892"/>
                  </a:lnTo>
                  <a:lnTo>
                    <a:pt x="1327353" y="80822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10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2"/>
                  </a:lnTo>
                  <a:lnTo>
                    <a:pt x="2970923" y="1639568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0"/>
                  </a:lnTo>
                  <a:lnTo>
                    <a:pt x="3073704" y="2124555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16"/>
                  </a:lnTo>
                  <a:lnTo>
                    <a:pt x="3069005" y="2650007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508936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825"/>
                  </a:lnTo>
                  <a:lnTo>
                    <a:pt x="2187917" y="1778825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29"/>
                  </a:lnTo>
                  <a:lnTo>
                    <a:pt x="2051850" y="820277"/>
                  </a:lnTo>
                  <a:lnTo>
                    <a:pt x="2013927" y="751424"/>
                  </a:lnTo>
                  <a:lnTo>
                    <a:pt x="1973008" y="683564"/>
                  </a:lnTo>
                  <a:lnTo>
                    <a:pt x="1929104" y="618700"/>
                  </a:lnTo>
                  <a:lnTo>
                    <a:pt x="1881200" y="556832"/>
                  </a:lnTo>
                  <a:lnTo>
                    <a:pt x="1829308" y="496951"/>
                  </a:lnTo>
                  <a:lnTo>
                    <a:pt x="1775421" y="440080"/>
                  </a:lnTo>
                  <a:lnTo>
                    <a:pt x="1718538" y="386181"/>
                  </a:lnTo>
                  <a:lnTo>
                    <a:pt x="1658670" y="334289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508936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7917" y="17788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508936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7917" y="1778825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10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4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3"/>
                </a:lnTo>
                <a:lnTo>
                  <a:pt x="769023" y="961059"/>
                </a:lnTo>
                <a:lnTo>
                  <a:pt x="653834" y="863142"/>
                </a:lnTo>
                <a:lnTo>
                  <a:pt x="544487" y="758748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8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1382" y="3267227"/>
            <a:ext cx="1825015" cy="2379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25859" y="3629177"/>
            <a:ext cx="1659356" cy="3030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86764" y="3629177"/>
            <a:ext cx="1415796" cy="2379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06076" y="5083454"/>
            <a:ext cx="1317713" cy="30614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781476" y="3184937"/>
            <a:ext cx="6805295" cy="2210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2400" spc="5" dirty="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digital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age,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collaboration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crucial.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It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leads </a:t>
            </a:r>
            <a:r>
              <a:rPr sz="2400" spc="-7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to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increased </a:t>
            </a:r>
            <a:r>
              <a:rPr sz="2400" spc="10" dirty="0">
                <a:latin typeface="Trebuchet MS"/>
                <a:cs typeface="Trebuchet MS"/>
              </a:rPr>
              <a:t>productivity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400" spc="-30" dirty="0">
                <a:latin typeface="Trebuchet MS"/>
                <a:cs typeface="Trebuchet MS"/>
              </a:rPr>
              <a:t>innovation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. </a:t>
            </a:r>
            <a:r>
              <a:rPr sz="2400" spc="165" dirty="0">
                <a:solidFill>
                  <a:srgbClr val="262425"/>
                </a:solidFill>
                <a:latin typeface="Trebuchet MS"/>
                <a:cs typeface="Trebuchet MS"/>
              </a:rPr>
              <a:t>By </a:t>
            </a:r>
            <a:r>
              <a:rPr sz="2400" spc="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leveraging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real-time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tools,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teams 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can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share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ig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ts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sta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-13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00" spc="-70" dirty="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sz="2400" spc="-345" dirty="0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k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ing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262425"/>
                </a:solidFill>
                <a:latin typeface="Trebuchet MS"/>
                <a:cs typeface="Trebuchet MS"/>
              </a:rPr>
              <a:t>it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262425"/>
                </a:solidFill>
                <a:latin typeface="Trebuchet MS"/>
                <a:cs typeface="Trebuchet MS"/>
              </a:rPr>
              <a:t>sier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13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100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120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400" spc="-15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o  </a:t>
            </a:r>
            <a:r>
              <a:rPr sz="2400" spc="100" dirty="0">
                <a:solidFill>
                  <a:srgbClr val="262425"/>
                </a:solidFill>
                <a:latin typeface="Trebuchet MS"/>
                <a:cs typeface="Trebuchet MS"/>
              </a:rPr>
              <a:t>changing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circumstances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enhancing 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overall </a:t>
            </a:r>
            <a:r>
              <a:rPr sz="2400" spc="-7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eﬃciency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81476" y="1694135"/>
            <a:ext cx="6530975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spc="15" dirty="0"/>
              <a:t>I</a:t>
            </a:r>
            <a:r>
              <a:rPr sz="3300" spc="45" dirty="0"/>
              <a:t>M</a:t>
            </a:r>
            <a:r>
              <a:rPr sz="3300" spc="-315" dirty="0"/>
              <a:t>P</a:t>
            </a:r>
            <a:r>
              <a:rPr sz="3300" spc="-145" dirty="0"/>
              <a:t>O</a:t>
            </a:r>
            <a:r>
              <a:rPr sz="3300" spc="-365" dirty="0"/>
              <a:t>R</a:t>
            </a:r>
            <a:r>
              <a:rPr sz="3300" spc="-395" dirty="0"/>
              <a:t>T</a:t>
            </a:r>
            <a:r>
              <a:rPr sz="3300" spc="-170" dirty="0"/>
              <a:t>A</a:t>
            </a:r>
            <a:r>
              <a:rPr sz="3300" dirty="0"/>
              <a:t>N</a:t>
            </a:r>
            <a:r>
              <a:rPr sz="3300" spc="-335" dirty="0"/>
              <a:t>C</a:t>
            </a:r>
            <a:r>
              <a:rPr sz="3300" spc="-390" dirty="0"/>
              <a:t>E</a:t>
            </a:r>
            <a:r>
              <a:rPr sz="3300" spc="-80" dirty="0"/>
              <a:t> </a:t>
            </a:r>
            <a:r>
              <a:rPr sz="3300" spc="-145" dirty="0"/>
              <a:t>O</a:t>
            </a:r>
            <a:r>
              <a:rPr sz="3300" spc="-345" dirty="0"/>
              <a:t>F</a:t>
            </a:r>
            <a:r>
              <a:rPr sz="3300" spc="-80" dirty="0"/>
              <a:t> </a:t>
            </a:r>
            <a:r>
              <a:rPr sz="3300" spc="-400" dirty="0"/>
              <a:t>C</a:t>
            </a:r>
            <a:r>
              <a:rPr sz="3300" spc="-145" dirty="0"/>
              <a:t>O</a:t>
            </a:r>
            <a:r>
              <a:rPr sz="3300" spc="-235" dirty="0"/>
              <a:t>LL</a:t>
            </a:r>
            <a:r>
              <a:rPr sz="3300" spc="-170" dirty="0"/>
              <a:t>A</a:t>
            </a:r>
            <a:r>
              <a:rPr sz="3300" spc="-240" dirty="0"/>
              <a:t>B</a:t>
            </a:r>
            <a:r>
              <a:rPr sz="3300" spc="-145" dirty="0"/>
              <a:t>O</a:t>
            </a:r>
            <a:r>
              <a:rPr sz="3300" spc="-365" dirty="0"/>
              <a:t>RA</a:t>
            </a:r>
            <a:r>
              <a:rPr sz="3300" spc="-200" dirty="0"/>
              <a:t>T</a:t>
            </a:r>
            <a:r>
              <a:rPr sz="3300" spc="15" dirty="0"/>
              <a:t>I</a:t>
            </a:r>
            <a:r>
              <a:rPr sz="3300" spc="-145" dirty="0"/>
              <a:t>O</a:t>
            </a:r>
            <a:r>
              <a:rPr sz="3300" spc="5" dirty="0"/>
              <a:t>N</a:t>
            </a:r>
            <a:endParaRPr sz="3300"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699260"/>
            <a:ext cx="8180070" cy="688657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4" name="object 4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51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4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9"/>
                  </a:lnTo>
                  <a:lnTo>
                    <a:pt x="186243" y="934540"/>
                  </a:lnTo>
                  <a:lnTo>
                    <a:pt x="229449" y="856063"/>
                  </a:lnTo>
                  <a:lnTo>
                    <a:pt x="276248" y="779744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8"/>
                  </a:lnTo>
                  <a:lnTo>
                    <a:pt x="501597" y="501827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72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1" y="83515"/>
                  </a:lnTo>
                  <a:lnTo>
                    <a:pt x="1269109" y="58318"/>
                  </a:lnTo>
                  <a:lnTo>
                    <a:pt x="1356231" y="37439"/>
                  </a:lnTo>
                  <a:lnTo>
                    <a:pt x="1444064" y="20878"/>
                  </a:lnTo>
                  <a:lnTo>
                    <a:pt x="1532621" y="9359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59"/>
                  </a:lnTo>
                  <a:lnTo>
                    <a:pt x="1979737" y="20878"/>
                  </a:lnTo>
                  <a:lnTo>
                    <a:pt x="2067583" y="37439"/>
                  </a:lnTo>
                  <a:lnTo>
                    <a:pt x="2154692" y="58318"/>
                  </a:lnTo>
                  <a:lnTo>
                    <a:pt x="2241103" y="83515"/>
                  </a:lnTo>
                  <a:lnTo>
                    <a:pt x="2325330" y="113753"/>
                  </a:lnTo>
                  <a:lnTo>
                    <a:pt x="2408134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72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7"/>
                  </a:lnTo>
                  <a:lnTo>
                    <a:pt x="2984129" y="566628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6" y="779744"/>
                  </a:lnTo>
                  <a:lnTo>
                    <a:pt x="3194365" y="856063"/>
                  </a:lnTo>
                  <a:lnTo>
                    <a:pt x="3237558" y="934540"/>
                  </a:lnTo>
                  <a:lnTo>
                    <a:pt x="3275721" y="1015899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4" y="1269334"/>
                  </a:lnTo>
                  <a:lnTo>
                    <a:pt x="3386592" y="1356454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6" y="1622851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82"/>
                  </a:lnTo>
                  <a:lnTo>
                    <a:pt x="857985" y="23759"/>
                  </a:lnTo>
                  <a:lnTo>
                    <a:pt x="802549" y="36722"/>
                  </a:lnTo>
                  <a:lnTo>
                    <a:pt x="748549" y="53281"/>
                  </a:lnTo>
                  <a:lnTo>
                    <a:pt x="695272" y="71998"/>
                  </a:lnTo>
                  <a:lnTo>
                    <a:pt x="642707" y="93599"/>
                  </a:lnTo>
                  <a:lnTo>
                    <a:pt x="591590" y="118080"/>
                  </a:lnTo>
                  <a:lnTo>
                    <a:pt x="541907" y="145440"/>
                  </a:lnTo>
                  <a:lnTo>
                    <a:pt x="492949" y="174957"/>
                  </a:lnTo>
                  <a:lnTo>
                    <a:pt x="446149" y="206639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7"/>
                  </a:lnTo>
                  <a:lnTo>
                    <a:pt x="240955" y="401756"/>
                  </a:lnTo>
                  <a:lnTo>
                    <a:pt x="206399" y="446396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52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9"/>
                  </a:lnTo>
                  <a:lnTo>
                    <a:pt x="23519" y="858227"/>
                  </a:lnTo>
                  <a:lnTo>
                    <a:pt x="13435" y="914386"/>
                  </a:lnTo>
                  <a:lnTo>
                    <a:pt x="5523" y="970548"/>
                  </a:lnTo>
                  <a:lnTo>
                    <a:pt x="1205" y="1026706"/>
                  </a:lnTo>
                  <a:lnTo>
                    <a:pt x="0" y="1074053"/>
                  </a:lnTo>
                  <a:lnTo>
                    <a:pt x="2166683" y="1074053"/>
                  </a:lnTo>
                  <a:lnTo>
                    <a:pt x="2165488" y="1026706"/>
                  </a:lnTo>
                  <a:lnTo>
                    <a:pt x="2161170" y="970548"/>
                  </a:lnTo>
                  <a:lnTo>
                    <a:pt x="2153245" y="914386"/>
                  </a:lnTo>
                  <a:lnTo>
                    <a:pt x="2143174" y="858227"/>
                  </a:lnTo>
                  <a:lnTo>
                    <a:pt x="2130207" y="802789"/>
                  </a:lnTo>
                  <a:lnTo>
                    <a:pt x="2113647" y="748789"/>
                  </a:lnTo>
                  <a:lnTo>
                    <a:pt x="2094927" y="695509"/>
                  </a:lnTo>
                  <a:lnTo>
                    <a:pt x="2073324" y="642952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6"/>
                  </a:lnTo>
                  <a:lnTo>
                    <a:pt x="1925737" y="401756"/>
                  </a:lnTo>
                  <a:lnTo>
                    <a:pt x="1888285" y="358557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9"/>
                  </a:lnTo>
                  <a:lnTo>
                    <a:pt x="1673731" y="174957"/>
                  </a:lnTo>
                  <a:lnTo>
                    <a:pt x="1625497" y="145440"/>
                  </a:lnTo>
                  <a:lnTo>
                    <a:pt x="1575103" y="118080"/>
                  </a:lnTo>
                  <a:lnTo>
                    <a:pt x="1523973" y="93599"/>
                  </a:lnTo>
                  <a:lnTo>
                    <a:pt x="1471420" y="71998"/>
                  </a:lnTo>
                  <a:lnTo>
                    <a:pt x="1418144" y="53281"/>
                  </a:lnTo>
                  <a:lnTo>
                    <a:pt x="1364143" y="36722"/>
                  </a:lnTo>
                  <a:lnTo>
                    <a:pt x="1308695" y="23759"/>
                  </a:lnTo>
                  <a:lnTo>
                    <a:pt x="1252548" y="13682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1448" y="2993885"/>
            <a:ext cx="1129525" cy="30280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70823" y="3355835"/>
            <a:ext cx="2384094" cy="23798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79102" y="4089260"/>
            <a:ext cx="1099946" cy="30311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987715" y="2911608"/>
            <a:ext cx="6542405" cy="2210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Real-time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charting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provides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immediate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262425"/>
                </a:solidFill>
                <a:latin typeface="Trebuchet MS"/>
                <a:cs typeface="Trebuchet MS"/>
              </a:rPr>
              <a:t>access </a:t>
            </a:r>
            <a:r>
              <a:rPr sz="2400" spc="-7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to </a:t>
            </a:r>
            <a:r>
              <a:rPr sz="2400" spc="20" dirty="0">
                <a:latin typeface="Trebuchet MS"/>
                <a:cs typeface="Trebuchet MS"/>
              </a:rPr>
              <a:t>data </a:t>
            </a:r>
            <a:r>
              <a:rPr sz="2400" spc="-25" dirty="0">
                <a:latin typeface="Trebuchet MS"/>
                <a:cs typeface="Trebuchet MS"/>
              </a:rPr>
              <a:t>visualization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,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enabling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teams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to </a:t>
            </a:r>
            <a:r>
              <a:rPr sz="2400" spc="105" dirty="0">
                <a:solidFill>
                  <a:srgbClr val="262425"/>
                </a:solidFill>
                <a:latin typeface="Trebuchet MS"/>
                <a:cs typeface="Trebuchet MS"/>
              </a:rPr>
              <a:t>grasp 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complex 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information 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quickly.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This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allows 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for 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faster </a:t>
            </a:r>
            <a:r>
              <a:rPr sz="2400" spc="40" dirty="0">
                <a:latin typeface="Trebuchet MS"/>
                <a:cs typeface="Trebuchet MS"/>
              </a:rPr>
              <a:t>analysis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more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informed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decision-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ki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270" dirty="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sz="2400" spc="-345" dirty="0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18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18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-75" dirty="0">
                <a:solidFill>
                  <a:srgbClr val="262425"/>
                </a:solidFill>
                <a:latin typeface="Trebuchet MS"/>
                <a:cs typeface="Trebuchet MS"/>
              </a:rPr>
              <a:t>ti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6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400" spc="-6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-6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ini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275" dirty="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a  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competitive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262425"/>
                </a:solidFill>
                <a:latin typeface="Trebuchet MS"/>
                <a:cs typeface="Trebuchet MS"/>
              </a:rPr>
              <a:t>edge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any</a:t>
            </a:r>
            <a:r>
              <a:rPr sz="24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industry.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7715" y="1533175"/>
            <a:ext cx="7089775" cy="623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spc="-430" dirty="0"/>
              <a:t>R</a:t>
            </a:r>
            <a:r>
              <a:rPr sz="3900" spc="-465" dirty="0"/>
              <a:t>E</a:t>
            </a:r>
            <a:r>
              <a:rPr sz="3900" spc="-204" dirty="0"/>
              <a:t>A</a:t>
            </a:r>
            <a:r>
              <a:rPr sz="3900" spc="-515" dirty="0"/>
              <a:t>L</a:t>
            </a:r>
            <a:r>
              <a:rPr sz="3900" spc="-320" dirty="0"/>
              <a:t>-</a:t>
            </a:r>
            <a:r>
              <a:rPr sz="3900" spc="-235" dirty="0"/>
              <a:t>T</a:t>
            </a:r>
            <a:r>
              <a:rPr sz="3900" spc="20" dirty="0"/>
              <a:t>I</a:t>
            </a:r>
            <a:r>
              <a:rPr sz="3900" spc="50" dirty="0"/>
              <a:t>M</a:t>
            </a:r>
            <a:r>
              <a:rPr sz="3900" spc="-459" dirty="0"/>
              <a:t>E</a:t>
            </a:r>
            <a:r>
              <a:rPr sz="3900" spc="-100" dirty="0"/>
              <a:t> </a:t>
            </a:r>
            <a:r>
              <a:rPr sz="3900" spc="-395" dirty="0"/>
              <a:t>C</a:t>
            </a:r>
            <a:r>
              <a:rPr sz="3900" spc="50" dirty="0"/>
              <a:t>H</a:t>
            </a:r>
            <a:r>
              <a:rPr sz="3900" spc="-204" dirty="0"/>
              <a:t>A</a:t>
            </a:r>
            <a:r>
              <a:rPr sz="3900" spc="-430" dirty="0"/>
              <a:t>R</a:t>
            </a:r>
            <a:r>
              <a:rPr sz="3900" spc="-235" dirty="0"/>
              <a:t>T</a:t>
            </a:r>
            <a:r>
              <a:rPr sz="3900" spc="20" dirty="0"/>
              <a:t>I</a:t>
            </a:r>
            <a:r>
              <a:rPr sz="3900" spc="-5" dirty="0"/>
              <a:t>N</a:t>
            </a:r>
            <a:r>
              <a:rPr sz="3900" spc="-400" dirty="0"/>
              <a:t>G</a:t>
            </a:r>
            <a:r>
              <a:rPr sz="3900" spc="-100" dirty="0"/>
              <a:t> </a:t>
            </a:r>
            <a:r>
              <a:rPr sz="3900" spc="-280" dirty="0"/>
              <a:t>B</a:t>
            </a:r>
            <a:r>
              <a:rPr sz="3900" spc="-465" dirty="0"/>
              <a:t>E</a:t>
            </a:r>
            <a:r>
              <a:rPr sz="3900" spc="-5" dirty="0"/>
              <a:t>N</a:t>
            </a:r>
            <a:r>
              <a:rPr sz="3900" spc="-465" dirty="0"/>
              <a:t>E</a:t>
            </a:r>
            <a:r>
              <a:rPr sz="3900" spc="-415" dirty="0"/>
              <a:t>F</a:t>
            </a:r>
            <a:r>
              <a:rPr sz="3900" spc="20" dirty="0"/>
              <a:t>I</a:t>
            </a:r>
            <a:r>
              <a:rPr sz="3900" spc="-235" dirty="0"/>
              <a:t>T</a:t>
            </a:r>
            <a:r>
              <a:rPr sz="3900" spc="-640" dirty="0"/>
              <a:t>S</a:t>
            </a:r>
            <a:endParaRPr sz="3900"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49"/>
                </a:lnTo>
                <a:lnTo>
                  <a:pt x="1982952" y="201789"/>
                </a:lnTo>
                <a:lnTo>
                  <a:pt x="1932546" y="344347"/>
                </a:lnTo>
                <a:lnTo>
                  <a:pt x="1874227" y="484021"/>
                </a:lnTo>
                <a:lnTo>
                  <a:pt x="1809432" y="620813"/>
                </a:lnTo>
                <a:lnTo>
                  <a:pt x="1737436" y="753299"/>
                </a:lnTo>
                <a:lnTo>
                  <a:pt x="1658239" y="882179"/>
                </a:lnTo>
                <a:lnTo>
                  <a:pt x="1572552" y="1006728"/>
                </a:lnTo>
                <a:lnTo>
                  <a:pt x="1480400" y="1126971"/>
                </a:lnTo>
                <a:lnTo>
                  <a:pt x="1382483" y="1242160"/>
                </a:lnTo>
                <a:lnTo>
                  <a:pt x="1278089" y="1351609"/>
                </a:lnTo>
                <a:lnTo>
                  <a:pt x="1168647" y="1456003"/>
                </a:lnTo>
                <a:lnTo>
                  <a:pt x="1053449" y="1553920"/>
                </a:lnTo>
                <a:lnTo>
                  <a:pt x="933212" y="1646071"/>
                </a:lnTo>
                <a:lnTo>
                  <a:pt x="808657" y="1731758"/>
                </a:lnTo>
                <a:lnTo>
                  <a:pt x="679777" y="1810955"/>
                </a:lnTo>
                <a:lnTo>
                  <a:pt x="546581" y="1882952"/>
                </a:lnTo>
                <a:lnTo>
                  <a:pt x="410502" y="1948471"/>
                </a:lnTo>
                <a:lnTo>
                  <a:pt x="270827" y="2006065"/>
                </a:lnTo>
                <a:lnTo>
                  <a:pt x="128270" y="2056459"/>
                </a:lnTo>
                <a:lnTo>
                  <a:pt x="0" y="2094565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972" y="2352703"/>
            <a:ext cx="18310860" cy="7948295"/>
            <a:chOff x="-12972" y="2352703"/>
            <a:chExt cx="18310860" cy="7948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9895" y="2352703"/>
              <a:ext cx="9018105" cy="79342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637754"/>
              <a:ext cx="3086735" cy="2650490"/>
            </a:xfrm>
            <a:custGeom>
              <a:avLst/>
              <a:gdLst/>
              <a:ahLst/>
              <a:cxnLst/>
              <a:rect l="l" t="t" r="r" b="b"/>
              <a:pathLst>
                <a:path w="3086735" h="2650490">
                  <a:moveTo>
                    <a:pt x="0" y="109977"/>
                  </a:moveTo>
                  <a:lnTo>
                    <a:pt x="99923" y="80835"/>
                  </a:lnTo>
                  <a:lnTo>
                    <a:pt x="220672" y="51892"/>
                  </a:lnTo>
                  <a:lnTo>
                    <a:pt x="342413" y="28943"/>
                  </a:lnTo>
                  <a:lnTo>
                    <a:pt x="465157" y="12966"/>
                  </a:lnTo>
                  <a:lnTo>
                    <a:pt x="589899" y="2997"/>
                  </a:lnTo>
                  <a:lnTo>
                    <a:pt x="713640" y="0"/>
                  </a:lnTo>
                  <a:lnTo>
                    <a:pt x="837380" y="2997"/>
                  </a:lnTo>
                  <a:lnTo>
                    <a:pt x="962118" y="12966"/>
                  </a:lnTo>
                  <a:lnTo>
                    <a:pt x="1084863" y="28943"/>
                  </a:lnTo>
                  <a:lnTo>
                    <a:pt x="1206609" y="51892"/>
                  </a:lnTo>
                  <a:lnTo>
                    <a:pt x="1327353" y="80835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22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7"/>
                  </a:lnTo>
                  <a:lnTo>
                    <a:pt x="2970923" y="1639573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5"/>
                  </a:lnTo>
                  <a:lnTo>
                    <a:pt x="3073704" y="2124560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21"/>
                  </a:lnTo>
                  <a:lnTo>
                    <a:pt x="3069006" y="2650007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508936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825"/>
                  </a:lnTo>
                  <a:lnTo>
                    <a:pt x="2187917" y="1778825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34"/>
                  </a:lnTo>
                  <a:lnTo>
                    <a:pt x="2051850" y="820282"/>
                  </a:lnTo>
                  <a:lnTo>
                    <a:pt x="2013927" y="751424"/>
                  </a:lnTo>
                  <a:lnTo>
                    <a:pt x="1973008" y="683569"/>
                  </a:lnTo>
                  <a:lnTo>
                    <a:pt x="1929104" y="618705"/>
                  </a:lnTo>
                  <a:lnTo>
                    <a:pt x="1881200" y="556832"/>
                  </a:lnTo>
                  <a:lnTo>
                    <a:pt x="1829308" y="496963"/>
                  </a:lnTo>
                  <a:lnTo>
                    <a:pt x="1775421" y="440080"/>
                  </a:lnTo>
                  <a:lnTo>
                    <a:pt x="1718538" y="386194"/>
                  </a:lnTo>
                  <a:lnTo>
                    <a:pt x="1658670" y="334302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508936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7917" y="17788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7917" y="1778825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8450" y="2403119"/>
            <a:ext cx="2948965" cy="23797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648666" y="3127019"/>
            <a:ext cx="925830" cy="238125"/>
          </a:xfrm>
          <a:custGeom>
            <a:avLst/>
            <a:gdLst/>
            <a:ahLst/>
            <a:cxnLst/>
            <a:rect l="l" t="t" r="r" b="b"/>
            <a:pathLst>
              <a:path w="925829" h="238125">
                <a:moveTo>
                  <a:pt x="33375" y="0"/>
                </a:moveTo>
                <a:lnTo>
                  <a:pt x="0" y="0"/>
                </a:lnTo>
                <a:lnTo>
                  <a:pt x="0" y="43116"/>
                </a:lnTo>
                <a:lnTo>
                  <a:pt x="33375" y="43116"/>
                </a:lnTo>
                <a:lnTo>
                  <a:pt x="33375" y="0"/>
                </a:lnTo>
                <a:close/>
              </a:path>
              <a:path w="925829" h="238125">
                <a:moveTo>
                  <a:pt x="33375" y="63639"/>
                </a:moveTo>
                <a:lnTo>
                  <a:pt x="0" y="63639"/>
                </a:lnTo>
                <a:lnTo>
                  <a:pt x="0" y="234924"/>
                </a:lnTo>
                <a:lnTo>
                  <a:pt x="33375" y="234924"/>
                </a:lnTo>
                <a:lnTo>
                  <a:pt x="33375" y="63639"/>
                </a:lnTo>
                <a:close/>
              </a:path>
              <a:path w="925829" h="238125">
                <a:moveTo>
                  <a:pt x="97904" y="63639"/>
                </a:moveTo>
                <a:lnTo>
                  <a:pt x="66382" y="63639"/>
                </a:lnTo>
                <a:lnTo>
                  <a:pt x="66382" y="234924"/>
                </a:lnTo>
                <a:lnTo>
                  <a:pt x="99758" y="234924"/>
                </a:lnTo>
                <a:lnTo>
                  <a:pt x="99758" y="132397"/>
                </a:lnTo>
                <a:lnTo>
                  <a:pt x="101942" y="125120"/>
                </a:lnTo>
                <a:lnTo>
                  <a:pt x="137033" y="94195"/>
                </a:lnTo>
                <a:lnTo>
                  <a:pt x="144145" y="92405"/>
                </a:lnTo>
                <a:lnTo>
                  <a:pt x="206338" y="92405"/>
                </a:lnTo>
                <a:lnTo>
                  <a:pt x="205458" y="90043"/>
                </a:lnTo>
                <a:lnTo>
                  <a:pt x="95262" y="90043"/>
                </a:lnTo>
                <a:lnTo>
                  <a:pt x="97904" y="63639"/>
                </a:lnTo>
                <a:close/>
              </a:path>
              <a:path w="925829" h="238125">
                <a:moveTo>
                  <a:pt x="206338" y="92405"/>
                </a:moveTo>
                <a:lnTo>
                  <a:pt x="160743" y="92405"/>
                </a:lnTo>
                <a:lnTo>
                  <a:pt x="167741" y="95973"/>
                </a:lnTo>
                <a:lnTo>
                  <a:pt x="172250" y="103111"/>
                </a:lnTo>
                <a:lnTo>
                  <a:pt x="175241" y="109431"/>
                </a:lnTo>
                <a:lnTo>
                  <a:pt x="177376" y="117684"/>
                </a:lnTo>
                <a:lnTo>
                  <a:pt x="178656" y="127871"/>
                </a:lnTo>
                <a:lnTo>
                  <a:pt x="179082" y="139992"/>
                </a:lnTo>
                <a:lnTo>
                  <a:pt x="179082" y="234924"/>
                </a:lnTo>
                <a:lnTo>
                  <a:pt x="212394" y="234924"/>
                </a:lnTo>
                <a:lnTo>
                  <a:pt x="212326" y="132397"/>
                </a:lnTo>
                <a:lnTo>
                  <a:pt x="208102" y="97142"/>
                </a:lnTo>
                <a:lnTo>
                  <a:pt x="206338" y="92405"/>
                </a:lnTo>
                <a:close/>
              </a:path>
              <a:path w="925829" h="238125">
                <a:moveTo>
                  <a:pt x="158864" y="60883"/>
                </a:moveTo>
                <a:lnTo>
                  <a:pt x="116228" y="72424"/>
                </a:lnTo>
                <a:lnTo>
                  <a:pt x="95262" y="90043"/>
                </a:lnTo>
                <a:lnTo>
                  <a:pt x="205458" y="90043"/>
                </a:lnTo>
                <a:lnTo>
                  <a:pt x="205155" y="89230"/>
                </a:lnTo>
                <a:lnTo>
                  <a:pt x="200939" y="82448"/>
                </a:lnTo>
                <a:lnTo>
                  <a:pt x="196786" y="75603"/>
                </a:lnTo>
                <a:lnTo>
                  <a:pt x="165932" y="61236"/>
                </a:lnTo>
                <a:lnTo>
                  <a:pt x="158864" y="60883"/>
                </a:lnTo>
                <a:close/>
              </a:path>
              <a:path w="925829" h="238125">
                <a:moveTo>
                  <a:pt x="244208" y="181102"/>
                </a:moveTo>
                <a:lnTo>
                  <a:pt x="229336" y="206679"/>
                </a:lnTo>
                <a:lnTo>
                  <a:pt x="237608" y="214785"/>
                </a:lnTo>
                <a:lnTo>
                  <a:pt x="246078" y="221561"/>
                </a:lnTo>
                <a:lnTo>
                  <a:pt x="282282" y="236259"/>
                </a:lnTo>
                <a:lnTo>
                  <a:pt x="302336" y="237972"/>
                </a:lnTo>
                <a:lnTo>
                  <a:pt x="316400" y="237094"/>
                </a:lnTo>
                <a:lnTo>
                  <a:pt x="358930" y="216187"/>
                </a:lnTo>
                <a:lnTo>
                  <a:pt x="363809" y="208610"/>
                </a:lnTo>
                <a:lnTo>
                  <a:pt x="301371" y="208610"/>
                </a:lnTo>
                <a:lnTo>
                  <a:pt x="294513" y="208284"/>
                </a:lnTo>
                <a:lnTo>
                  <a:pt x="253013" y="188910"/>
                </a:lnTo>
                <a:lnTo>
                  <a:pt x="244208" y="181102"/>
                </a:lnTo>
                <a:close/>
              </a:path>
              <a:path w="925829" h="238125">
                <a:moveTo>
                  <a:pt x="305689" y="60883"/>
                </a:moveTo>
                <a:lnTo>
                  <a:pt x="265682" y="70059"/>
                </a:lnTo>
                <a:lnTo>
                  <a:pt x="240523" y="105342"/>
                </a:lnTo>
                <a:lnTo>
                  <a:pt x="239966" y="123532"/>
                </a:lnTo>
                <a:lnTo>
                  <a:pt x="242214" y="131483"/>
                </a:lnTo>
                <a:lnTo>
                  <a:pt x="278868" y="157640"/>
                </a:lnTo>
                <a:lnTo>
                  <a:pt x="304266" y="164947"/>
                </a:lnTo>
                <a:lnTo>
                  <a:pt x="312356" y="167144"/>
                </a:lnTo>
                <a:lnTo>
                  <a:pt x="325386" y="171119"/>
                </a:lnTo>
                <a:lnTo>
                  <a:pt x="329996" y="173316"/>
                </a:lnTo>
                <a:lnTo>
                  <a:pt x="332676" y="175742"/>
                </a:lnTo>
                <a:lnTo>
                  <a:pt x="335407" y="178168"/>
                </a:lnTo>
                <a:lnTo>
                  <a:pt x="336765" y="181597"/>
                </a:lnTo>
                <a:lnTo>
                  <a:pt x="336765" y="193040"/>
                </a:lnTo>
                <a:lnTo>
                  <a:pt x="301371" y="208610"/>
                </a:lnTo>
                <a:lnTo>
                  <a:pt x="363809" y="208610"/>
                </a:lnTo>
                <a:lnTo>
                  <a:pt x="364828" y="207027"/>
                </a:lnTo>
                <a:lnTo>
                  <a:pt x="368365" y="196446"/>
                </a:lnTo>
                <a:lnTo>
                  <a:pt x="369544" y="184442"/>
                </a:lnTo>
                <a:lnTo>
                  <a:pt x="369001" y="176538"/>
                </a:lnTo>
                <a:lnTo>
                  <a:pt x="344735" y="146552"/>
                </a:lnTo>
                <a:lnTo>
                  <a:pt x="305536" y="133299"/>
                </a:lnTo>
                <a:lnTo>
                  <a:pt x="297408" y="130911"/>
                </a:lnTo>
                <a:lnTo>
                  <a:pt x="272084" y="115430"/>
                </a:lnTo>
                <a:lnTo>
                  <a:pt x="272084" y="106159"/>
                </a:lnTo>
                <a:lnTo>
                  <a:pt x="298526" y="90246"/>
                </a:lnTo>
                <a:lnTo>
                  <a:pt x="367741" y="90246"/>
                </a:lnTo>
                <a:lnTo>
                  <a:pt x="368808" y="88760"/>
                </a:lnTo>
                <a:lnTo>
                  <a:pt x="332519" y="64441"/>
                </a:lnTo>
                <a:lnTo>
                  <a:pt x="315159" y="61279"/>
                </a:lnTo>
                <a:lnTo>
                  <a:pt x="305689" y="60883"/>
                </a:lnTo>
                <a:close/>
              </a:path>
              <a:path w="925829" h="238125">
                <a:moveTo>
                  <a:pt x="367741" y="90246"/>
                </a:moveTo>
                <a:lnTo>
                  <a:pt x="313194" y="90246"/>
                </a:lnTo>
                <a:lnTo>
                  <a:pt x="321043" y="91668"/>
                </a:lnTo>
                <a:lnTo>
                  <a:pt x="327990" y="94488"/>
                </a:lnTo>
                <a:lnTo>
                  <a:pt x="333345" y="97222"/>
                </a:lnTo>
                <a:lnTo>
                  <a:pt x="339009" y="101253"/>
                </a:lnTo>
                <a:lnTo>
                  <a:pt x="344979" y="106585"/>
                </a:lnTo>
                <a:lnTo>
                  <a:pt x="351256" y="113220"/>
                </a:lnTo>
                <a:lnTo>
                  <a:pt x="367741" y="90246"/>
                </a:lnTo>
                <a:close/>
              </a:path>
              <a:path w="925829" h="238125">
                <a:moveTo>
                  <a:pt x="561530" y="128168"/>
                </a:moveTo>
                <a:lnTo>
                  <a:pt x="553504" y="128168"/>
                </a:lnTo>
                <a:lnTo>
                  <a:pt x="543307" y="128571"/>
                </a:lnTo>
                <a:lnTo>
                  <a:pt x="501349" y="142570"/>
                </a:lnTo>
                <a:lnTo>
                  <a:pt x="480809" y="174674"/>
                </a:lnTo>
                <a:lnTo>
                  <a:pt x="480301" y="184518"/>
                </a:lnTo>
                <a:lnTo>
                  <a:pt x="480683" y="190380"/>
                </a:lnTo>
                <a:lnTo>
                  <a:pt x="502993" y="226679"/>
                </a:lnTo>
                <a:lnTo>
                  <a:pt x="540118" y="237972"/>
                </a:lnTo>
                <a:lnTo>
                  <a:pt x="549598" y="237470"/>
                </a:lnTo>
                <a:lnTo>
                  <a:pt x="587248" y="225653"/>
                </a:lnTo>
                <a:lnTo>
                  <a:pt x="596900" y="217665"/>
                </a:lnTo>
                <a:lnTo>
                  <a:pt x="634466" y="217665"/>
                </a:lnTo>
                <a:lnTo>
                  <a:pt x="634466" y="209499"/>
                </a:lnTo>
                <a:lnTo>
                  <a:pt x="538187" y="209499"/>
                </a:lnTo>
                <a:lnTo>
                  <a:pt x="532320" y="208114"/>
                </a:lnTo>
                <a:lnTo>
                  <a:pt x="512610" y="173520"/>
                </a:lnTo>
                <a:lnTo>
                  <a:pt x="516432" y="167119"/>
                </a:lnTo>
                <a:lnTo>
                  <a:pt x="555955" y="154851"/>
                </a:lnTo>
                <a:lnTo>
                  <a:pt x="626808" y="154851"/>
                </a:lnTo>
                <a:lnTo>
                  <a:pt x="626808" y="132702"/>
                </a:lnTo>
                <a:lnTo>
                  <a:pt x="593509" y="132702"/>
                </a:lnTo>
                <a:lnTo>
                  <a:pt x="592315" y="132207"/>
                </a:lnTo>
                <a:lnTo>
                  <a:pt x="587362" y="131343"/>
                </a:lnTo>
                <a:lnTo>
                  <a:pt x="569912" y="128816"/>
                </a:lnTo>
                <a:lnTo>
                  <a:pt x="561530" y="128168"/>
                </a:lnTo>
                <a:close/>
              </a:path>
              <a:path w="925829" h="238125">
                <a:moveTo>
                  <a:pt x="431050" y="92697"/>
                </a:moveTo>
                <a:lnTo>
                  <a:pt x="397675" y="92697"/>
                </a:lnTo>
                <a:lnTo>
                  <a:pt x="397738" y="208195"/>
                </a:lnTo>
                <a:lnTo>
                  <a:pt x="430733" y="236778"/>
                </a:lnTo>
                <a:lnTo>
                  <a:pt x="443763" y="236778"/>
                </a:lnTo>
                <a:lnTo>
                  <a:pt x="449541" y="236118"/>
                </a:lnTo>
                <a:lnTo>
                  <a:pt x="460146" y="233387"/>
                </a:lnTo>
                <a:lnTo>
                  <a:pt x="464553" y="231876"/>
                </a:lnTo>
                <a:lnTo>
                  <a:pt x="471639" y="228600"/>
                </a:lnTo>
                <a:lnTo>
                  <a:pt x="476059" y="226822"/>
                </a:lnTo>
                <a:lnTo>
                  <a:pt x="481304" y="224891"/>
                </a:lnTo>
                <a:lnTo>
                  <a:pt x="474793" y="204965"/>
                </a:lnTo>
                <a:lnTo>
                  <a:pt x="440499" y="204965"/>
                </a:lnTo>
                <a:lnTo>
                  <a:pt x="437553" y="204050"/>
                </a:lnTo>
                <a:lnTo>
                  <a:pt x="432638" y="200380"/>
                </a:lnTo>
                <a:lnTo>
                  <a:pt x="431390" y="197802"/>
                </a:lnTo>
                <a:lnTo>
                  <a:pt x="431295" y="197489"/>
                </a:lnTo>
                <a:lnTo>
                  <a:pt x="431113" y="194856"/>
                </a:lnTo>
                <a:lnTo>
                  <a:pt x="431050" y="92697"/>
                </a:lnTo>
                <a:close/>
              </a:path>
              <a:path w="925829" h="238125">
                <a:moveTo>
                  <a:pt x="634466" y="217665"/>
                </a:moveTo>
                <a:lnTo>
                  <a:pt x="596900" y="217665"/>
                </a:lnTo>
                <a:lnTo>
                  <a:pt x="597662" y="221551"/>
                </a:lnTo>
                <a:lnTo>
                  <a:pt x="617816" y="235521"/>
                </a:lnTo>
                <a:lnTo>
                  <a:pt x="618959" y="235762"/>
                </a:lnTo>
                <a:lnTo>
                  <a:pt x="620522" y="235762"/>
                </a:lnTo>
                <a:lnTo>
                  <a:pt x="622490" y="235521"/>
                </a:lnTo>
                <a:lnTo>
                  <a:pt x="634466" y="234403"/>
                </a:lnTo>
                <a:lnTo>
                  <a:pt x="634466" y="217665"/>
                </a:lnTo>
                <a:close/>
              </a:path>
              <a:path w="925829" h="238125">
                <a:moveTo>
                  <a:pt x="626808" y="154851"/>
                </a:moveTo>
                <a:lnTo>
                  <a:pt x="563092" y="154851"/>
                </a:lnTo>
                <a:lnTo>
                  <a:pt x="570179" y="155524"/>
                </a:lnTo>
                <a:lnTo>
                  <a:pt x="584263" y="158203"/>
                </a:lnTo>
                <a:lnTo>
                  <a:pt x="589686" y="159613"/>
                </a:lnTo>
                <a:lnTo>
                  <a:pt x="593509" y="161099"/>
                </a:lnTo>
                <a:lnTo>
                  <a:pt x="593509" y="181000"/>
                </a:lnTo>
                <a:lnTo>
                  <a:pt x="593039" y="182537"/>
                </a:lnTo>
                <a:lnTo>
                  <a:pt x="592086" y="184518"/>
                </a:lnTo>
                <a:lnTo>
                  <a:pt x="591197" y="186499"/>
                </a:lnTo>
                <a:lnTo>
                  <a:pt x="558079" y="208195"/>
                </a:lnTo>
                <a:lnTo>
                  <a:pt x="545033" y="209499"/>
                </a:lnTo>
                <a:lnTo>
                  <a:pt x="634466" y="209499"/>
                </a:lnTo>
                <a:lnTo>
                  <a:pt x="634466" y="206298"/>
                </a:lnTo>
                <a:lnTo>
                  <a:pt x="629615" y="205955"/>
                </a:lnTo>
                <a:lnTo>
                  <a:pt x="627100" y="205727"/>
                </a:lnTo>
                <a:lnTo>
                  <a:pt x="626960" y="205638"/>
                </a:lnTo>
                <a:lnTo>
                  <a:pt x="626847" y="205333"/>
                </a:lnTo>
                <a:lnTo>
                  <a:pt x="626808" y="154851"/>
                </a:lnTo>
                <a:close/>
              </a:path>
              <a:path w="925829" h="238125">
                <a:moveTo>
                  <a:pt x="470979" y="193294"/>
                </a:moveTo>
                <a:lnTo>
                  <a:pt x="465721" y="197802"/>
                </a:lnTo>
                <a:lnTo>
                  <a:pt x="461111" y="200875"/>
                </a:lnTo>
                <a:lnTo>
                  <a:pt x="453186" y="204139"/>
                </a:lnTo>
                <a:lnTo>
                  <a:pt x="448779" y="204965"/>
                </a:lnTo>
                <a:lnTo>
                  <a:pt x="474793" y="204965"/>
                </a:lnTo>
                <a:lnTo>
                  <a:pt x="470979" y="193294"/>
                </a:lnTo>
                <a:close/>
              </a:path>
              <a:path w="925829" h="238125">
                <a:moveTo>
                  <a:pt x="616838" y="90919"/>
                </a:moveTo>
                <a:lnTo>
                  <a:pt x="555066" y="90919"/>
                </a:lnTo>
                <a:lnTo>
                  <a:pt x="563727" y="91545"/>
                </a:lnTo>
                <a:lnTo>
                  <a:pt x="571346" y="93425"/>
                </a:lnTo>
                <a:lnTo>
                  <a:pt x="593492" y="128168"/>
                </a:lnTo>
                <a:lnTo>
                  <a:pt x="593509" y="132702"/>
                </a:lnTo>
                <a:lnTo>
                  <a:pt x="626808" y="132702"/>
                </a:lnTo>
                <a:lnTo>
                  <a:pt x="626697" y="128816"/>
                </a:lnTo>
                <a:lnTo>
                  <a:pt x="625629" y="115004"/>
                </a:lnTo>
                <a:lnTo>
                  <a:pt x="622090" y="101458"/>
                </a:lnTo>
                <a:lnTo>
                  <a:pt x="616838" y="90919"/>
                </a:lnTo>
                <a:close/>
              </a:path>
              <a:path w="925829" h="238125">
                <a:moveTo>
                  <a:pt x="557149" y="60883"/>
                </a:moveTo>
                <a:lnTo>
                  <a:pt x="516504" y="69905"/>
                </a:lnTo>
                <a:lnTo>
                  <a:pt x="488010" y="86537"/>
                </a:lnTo>
                <a:lnTo>
                  <a:pt x="501980" y="112255"/>
                </a:lnTo>
                <a:lnTo>
                  <a:pt x="510829" y="106480"/>
                </a:lnTo>
                <a:lnTo>
                  <a:pt x="518783" y="101730"/>
                </a:lnTo>
                <a:lnTo>
                  <a:pt x="525845" y="98003"/>
                </a:lnTo>
                <a:lnTo>
                  <a:pt x="532015" y="95300"/>
                </a:lnTo>
                <a:lnTo>
                  <a:pt x="539648" y="92379"/>
                </a:lnTo>
                <a:lnTo>
                  <a:pt x="547331" y="90919"/>
                </a:lnTo>
                <a:lnTo>
                  <a:pt x="616838" y="90919"/>
                </a:lnTo>
                <a:lnTo>
                  <a:pt x="616189" y="89615"/>
                </a:lnTo>
                <a:lnTo>
                  <a:pt x="607923" y="79476"/>
                </a:lnTo>
                <a:lnTo>
                  <a:pt x="597670" y="71342"/>
                </a:lnTo>
                <a:lnTo>
                  <a:pt x="585789" y="65532"/>
                </a:lnTo>
                <a:lnTo>
                  <a:pt x="572281" y="62045"/>
                </a:lnTo>
                <a:lnTo>
                  <a:pt x="557149" y="60883"/>
                </a:lnTo>
                <a:close/>
              </a:path>
              <a:path w="925829" h="238125">
                <a:moveTo>
                  <a:pt x="467550" y="63639"/>
                </a:moveTo>
                <a:lnTo>
                  <a:pt x="375742" y="63639"/>
                </a:lnTo>
                <a:lnTo>
                  <a:pt x="375742" y="92697"/>
                </a:lnTo>
                <a:lnTo>
                  <a:pt x="467550" y="92697"/>
                </a:lnTo>
                <a:lnTo>
                  <a:pt x="467550" y="63639"/>
                </a:lnTo>
                <a:close/>
              </a:path>
              <a:path w="925829" h="238125">
                <a:moveTo>
                  <a:pt x="431050" y="10033"/>
                </a:moveTo>
                <a:lnTo>
                  <a:pt x="397675" y="10033"/>
                </a:lnTo>
                <a:lnTo>
                  <a:pt x="397675" y="63639"/>
                </a:lnTo>
                <a:lnTo>
                  <a:pt x="431050" y="63639"/>
                </a:lnTo>
                <a:lnTo>
                  <a:pt x="431050" y="10033"/>
                </a:lnTo>
                <a:close/>
              </a:path>
              <a:path w="925829" h="238125">
                <a:moveTo>
                  <a:pt x="690460" y="63639"/>
                </a:moveTo>
                <a:lnTo>
                  <a:pt x="658939" y="63639"/>
                </a:lnTo>
                <a:lnTo>
                  <a:pt x="658939" y="234924"/>
                </a:lnTo>
                <a:lnTo>
                  <a:pt x="692327" y="234924"/>
                </a:lnTo>
                <a:lnTo>
                  <a:pt x="692327" y="132397"/>
                </a:lnTo>
                <a:lnTo>
                  <a:pt x="694499" y="125120"/>
                </a:lnTo>
                <a:lnTo>
                  <a:pt x="729602" y="94195"/>
                </a:lnTo>
                <a:lnTo>
                  <a:pt x="736701" y="92405"/>
                </a:lnTo>
                <a:lnTo>
                  <a:pt x="798907" y="92405"/>
                </a:lnTo>
                <a:lnTo>
                  <a:pt x="798027" y="90043"/>
                </a:lnTo>
                <a:lnTo>
                  <a:pt x="687832" y="90043"/>
                </a:lnTo>
                <a:lnTo>
                  <a:pt x="690460" y="63639"/>
                </a:lnTo>
                <a:close/>
              </a:path>
              <a:path w="925829" h="238125">
                <a:moveTo>
                  <a:pt x="798907" y="92405"/>
                </a:moveTo>
                <a:lnTo>
                  <a:pt x="753313" y="92405"/>
                </a:lnTo>
                <a:lnTo>
                  <a:pt x="760298" y="95973"/>
                </a:lnTo>
                <a:lnTo>
                  <a:pt x="764806" y="103111"/>
                </a:lnTo>
                <a:lnTo>
                  <a:pt x="767799" y="109431"/>
                </a:lnTo>
                <a:lnTo>
                  <a:pt x="769939" y="117684"/>
                </a:lnTo>
                <a:lnTo>
                  <a:pt x="771223" y="127871"/>
                </a:lnTo>
                <a:lnTo>
                  <a:pt x="771652" y="139992"/>
                </a:lnTo>
                <a:lnTo>
                  <a:pt x="771652" y="234924"/>
                </a:lnTo>
                <a:lnTo>
                  <a:pt x="804951" y="234924"/>
                </a:lnTo>
                <a:lnTo>
                  <a:pt x="804882" y="132397"/>
                </a:lnTo>
                <a:lnTo>
                  <a:pt x="800671" y="97142"/>
                </a:lnTo>
                <a:lnTo>
                  <a:pt x="798907" y="92405"/>
                </a:lnTo>
                <a:close/>
              </a:path>
              <a:path w="925829" h="238125">
                <a:moveTo>
                  <a:pt x="751420" y="60883"/>
                </a:moveTo>
                <a:lnTo>
                  <a:pt x="708793" y="72424"/>
                </a:lnTo>
                <a:lnTo>
                  <a:pt x="687832" y="90043"/>
                </a:lnTo>
                <a:lnTo>
                  <a:pt x="798027" y="90043"/>
                </a:lnTo>
                <a:lnTo>
                  <a:pt x="797725" y="89230"/>
                </a:lnTo>
                <a:lnTo>
                  <a:pt x="793508" y="82448"/>
                </a:lnTo>
                <a:lnTo>
                  <a:pt x="789343" y="75603"/>
                </a:lnTo>
                <a:lnTo>
                  <a:pt x="758496" y="61236"/>
                </a:lnTo>
                <a:lnTo>
                  <a:pt x="751420" y="60883"/>
                </a:lnTo>
                <a:close/>
              </a:path>
              <a:path w="925829" h="238125">
                <a:moveTo>
                  <a:pt x="875017" y="92697"/>
                </a:moveTo>
                <a:lnTo>
                  <a:pt x="841641" y="92697"/>
                </a:lnTo>
                <a:lnTo>
                  <a:pt x="841641" y="207962"/>
                </a:lnTo>
                <a:lnTo>
                  <a:pt x="868222" y="235445"/>
                </a:lnTo>
                <a:lnTo>
                  <a:pt x="874699" y="236778"/>
                </a:lnTo>
                <a:lnTo>
                  <a:pt x="887730" y="236778"/>
                </a:lnTo>
                <a:lnTo>
                  <a:pt x="893508" y="236118"/>
                </a:lnTo>
                <a:lnTo>
                  <a:pt x="904113" y="233387"/>
                </a:lnTo>
                <a:lnTo>
                  <a:pt x="908519" y="231876"/>
                </a:lnTo>
                <a:lnTo>
                  <a:pt x="915606" y="228600"/>
                </a:lnTo>
                <a:lnTo>
                  <a:pt x="920026" y="226822"/>
                </a:lnTo>
                <a:lnTo>
                  <a:pt x="925271" y="224891"/>
                </a:lnTo>
                <a:lnTo>
                  <a:pt x="918759" y="204965"/>
                </a:lnTo>
                <a:lnTo>
                  <a:pt x="884453" y="204965"/>
                </a:lnTo>
                <a:lnTo>
                  <a:pt x="881507" y="204050"/>
                </a:lnTo>
                <a:lnTo>
                  <a:pt x="876604" y="200380"/>
                </a:lnTo>
                <a:lnTo>
                  <a:pt x="875271" y="197624"/>
                </a:lnTo>
                <a:lnTo>
                  <a:pt x="875017" y="193954"/>
                </a:lnTo>
                <a:lnTo>
                  <a:pt x="875017" y="92697"/>
                </a:lnTo>
                <a:close/>
              </a:path>
              <a:path w="925829" h="238125">
                <a:moveTo>
                  <a:pt x="914946" y="193294"/>
                </a:moveTo>
                <a:lnTo>
                  <a:pt x="909688" y="197802"/>
                </a:lnTo>
                <a:lnTo>
                  <a:pt x="905078" y="200875"/>
                </a:lnTo>
                <a:lnTo>
                  <a:pt x="897153" y="204139"/>
                </a:lnTo>
                <a:lnTo>
                  <a:pt x="892733" y="204965"/>
                </a:lnTo>
                <a:lnTo>
                  <a:pt x="918759" y="204965"/>
                </a:lnTo>
                <a:lnTo>
                  <a:pt x="914946" y="193294"/>
                </a:lnTo>
                <a:close/>
              </a:path>
              <a:path w="925829" h="238125">
                <a:moveTo>
                  <a:pt x="911517" y="63639"/>
                </a:moveTo>
                <a:lnTo>
                  <a:pt x="819708" y="63639"/>
                </a:lnTo>
                <a:lnTo>
                  <a:pt x="819708" y="92697"/>
                </a:lnTo>
                <a:lnTo>
                  <a:pt x="911517" y="92697"/>
                </a:lnTo>
                <a:lnTo>
                  <a:pt x="911517" y="63639"/>
                </a:lnTo>
                <a:close/>
              </a:path>
              <a:path w="925829" h="238125">
                <a:moveTo>
                  <a:pt x="875017" y="10033"/>
                </a:moveTo>
                <a:lnTo>
                  <a:pt x="841641" y="10033"/>
                </a:lnTo>
                <a:lnTo>
                  <a:pt x="841641" y="63639"/>
                </a:lnTo>
                <a:lnTo>
                  <a:pt x="875017" y="63639"/>
                </a:lnTo>
                <a:lnTo>
                  <a:pt x="875017" y="10033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3430" y="3498494"/>
            <a:ext cx="1505927" cy="30280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07908" y="2320830"/>
            <a:ext cx="6242050" cy="2210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Utilizing </a:t>
            </a:r>
            <a:r>
              <a:rPr sz="2400" spc="55" dirty="0">
                <a:latin typeface="Trebuchet MS"/>
                <a:cs typeface="Trebuchet MS"/>
              </a:rPr>
              <a:t>communication </a:t>
            </a:r>
            <a:r>
              <a:rPr sz="2400" spc="45" dirty="0">
                <a:latin typeface="Trebuchet MS"/>
                <a:cs typeface="Trebuchet MS"/>
              </a:rPr>
              <a:t>tools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within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a </a:t>
            </a:r>
            <a:r>
              <a:rPr sz="2400" spc="5" dirty="0">
                <a:solidFill>
                  <a:srgbClr val="262425"/>
                </a:solidFill>
                <a:latin typeface="Trebuchet MS"/>
                <a:cs typeface="Trebuchet MS"/>
              </a:rPr>
              <a:t>real- </a:t>
            </a:r>
            <a:r>
              <a:rPr sz="2400" spc="-7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ti</a:t>
            </a:r>
            <a:r>
              <a:rPr sz="2400" spc="-60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ap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plic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-135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on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120" dirty="0">
                <a:solidFill>
                  <a:srgbClr val="262425"/>
                </a:solidFill>
                <a:latin typeface="Trebuchet MS"/>
                <a:cs typeface="Trebuchet MS"/>
              </a:rPr>
              <a:t>ns</a:t>
            </a:r>
            <a:r>
              <a:rPr sz="2400" spc="135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2400" spc="-13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18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sz="2400" spc="3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15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all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120" dirty="0">
                <a:solidFill>
                  <a:srgbClr val="262425"/>
                </a:solidFill>
                <a:latin typeface="Trebuchet MS"/>
                <a:cs typeface="Trebuchet MS"/>
              </a:rPr>
              <a:t>m  </a:t>
            </a:r>
            <a:r>
              <a:rPr sz="2400" spc="114" dirty="0">
                <a:solidFill>
                  <a:srgbClr val="262425"/>
                </a:solidFill>
                <a:latin typeface="Trebuchet MS"/>
                <a:cs typeface="Trebuchet MS"/>
              </a:rPr>
              <a:t>members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are 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aligned.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Features 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like </a:t>
            </a:r>
            <a:r>
              <a:rPr sz="2400" spc="-15" dirty="0">
                <a:latin typeface="Trebuchet MS"/>
                <a:cs typeface="Trebuchet MS"/>
              </a:rPr>
              <a:t>instant 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messaging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,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video </a:t>
            </a:r>
            <a:r>
              <a:rPr sz="2400" spc="20" dirty="0">
                <a:solidFill>
                  <a:srgbClr val="262425"/>
                </a:solidFill>
                <a:latin typeface="Trebuchet MS"/>
                <a:cs typeface="Trebuchet MS"/>
              </a:rPr>
              <a:t>conferencing,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shared </a:t>
            </a:r>
            <a:r>
              <a:rPr sz="2400" spc="-7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262425"/>
                </a:solidFill>
                <a:latin typeface="Trebuchet MS"/>
                <a:cs typeface="Trebuchet MS"/>
              </a:rPr>
              <a:t>documents 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facilitate </a:t>
            </a:r>
            <a:r>
              <a:rPr sz="2400" spc="114" dirty="0">
                <a:solidFill>
                  <a:srgbClr val="262425"/>
                </a:solidFill>
                <a:latin typeface="Trebuchet MS"/>
                <a:cs typeface="Trebuchet MS"/>
              </a:rPr>
              <a:t>seamless 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interaction, 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reducing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262425"/>
                </a:solidFill>
                <a:latin typeface="Trebuchet MS"/>
                <a:cs typeface="Trebuchet MS"/>
              </a:rPr>
              <a:t>chances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2400" spc="-1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misunderstandings.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07908" y="1080471"/>
            <a:ext cx="1081849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640" dirty="0"/>
              <a:t>E</a:t>
            </a:r>
            <a:r>
              <a:rPr sz="5200" spc="-570" dirty="0"/>
              <a:t>FF</a:t>
            </a:r>
            <a:r>
              <a:rPr sz="5200" spc="-640" dirty="0"/>
              <a:t>E</a:t>
            </a:r>
            <a:r>
              <a:rPr sz="5200" spc="-545" dirty="0"/>
              <a:t>C</a:t>
            </a:r>
            <a:r>
              <a:rPr sz="5200" spc="-330" dirty="0"/>
              <a:t>T</a:t>
            </a:r>
            <a:r>
              <a:rPr sz="5200" spc="20" dirty="0"/>
              <a:t>I</a:t>
            </a:r>
            <a:r>
              <a:rPr sz="5200" spc="-270" dirty="0"/>
              <a:t>V</a:t>
            </a:r>
            <a:r>
              <a:rPr sz="5200" spc="-635" dirty="0"/>
              <a:t>E</a:t>
            </a:r>
            <a:r>
              <a:rPr sz="5200" spc="-135" dirty="0"/>
              <a:t> </a:t>
            </a:r>
            <a:r>
              <a:rPr sz="5200" spc="-645" dirty="0"/>
              <a:t>C</a:t>
            </a:r>
            <a:r>
              <a:rPr sz="5200" spc="-250" dirty="0"/>
              <a:t>O</a:t>
            </a:r>
            <a:r>
              <a:rPr sz="5200" spc="45" dirty="0"/>
              <a:t>MM</a:t>
            </a:r>
            <a:r>
              <a:rPr sz="5200" spc="-60" dirty="0"/>
              <a:t>U</a:t>
            </a:r>
            <a:r>
              <a:rPr sz="5200" spc="-25" dirty="0"/>
              <a:t>N</a:t>
            </a:r>
            <a:r>
              <a:rPr sz="5200" spc="20" dirty="0"/>
              <a:t>I</a:t>
            </a:r>
            <a:r>
              <a:rPr sz="5200" spc="-545" dirty="0"/>
              <a:t>C</a:t>
            </a:r>
            <a:r>
              <a:rPr sz="5200" spc="-600" dirty="0"/>
              <a:t>A</a:t>
            </a:r>
            <a:r>
              <a:rPr sz="5200" spc="-330" dirty="0"/>
              <a:t>T</a:t>
            </a:r>
            <a:r>
              <a:rPr sz="5200" spc="20" dirty="0"/>
              <a:t>I</a:t>
            </a:r>
            <a:r>
              <a:rPr sz="5200" spc="-250" dirty="0"/>
              <a:t>O</a:t>
            </a:r>
            <a:r>
              <a:rPr sz="5200" spc="-20" dirty="0"/>
              <a:t>N</a:t>
            </a:r>
            <a:r>
              <a:rPr sz="5200" spc="-135" dirty="0"/>
              <a:t> </a:t>
            </a:r>
            <a:r>
              <a:rPr sz="5200" spc="-430" dirty="0"/>
              <a:t>T</a:t>
            </a:r>
            <a:r>
              <a:rPr sz="5200" spc="-250" dirty="0"/>
              <a:t>OO</a:t>
            </a:r>
            <a:r>
              <a:rPr sz="5200" spc="-385" dirty="0"/>
              <a:t>L</a:t>
            </a:r>
            <a:r>
              <a:rPr sz="5200" spc="-869" dirty="0"/>
              <a:t>S</a:t>
            </a:r>
            <a:endParaRPr sz="5200"/>
          </a:p>
        </p:txBody>
      </p:sp>
      <p:sp>
        <p:nvSpPr>
          <p:cNvPr id="13" name="object 13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10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4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3"/>
                </a:lnTo>
                <a:lnTo>
                  <a:pt x="769023" y="961059"/>
                </a:lnTo>
                <a:lnTo>
                  <a:pt x="653834" y="863142"/>
                </a:lnTo>
                <a:lnTo>
                  <a:pt x="544487" y="758748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8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972" y="2352703"/>
            <a:ext cx="18310860" cy="7948295"/>
            <a:chOff x="-12972" y="2352703"/>
            <a:chExt cx="18310860" cy="7948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9895" y="2352703"/>
              <a:ext cx="9018105" cy="79342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637754"/>
              <a:ext cx="3086735" cy="2650490"/>
            </a:xfrm>
            <a:custGeom>
              <a:avLst/>
              <a:gdLst/>
              <a:ahLst/>
              <a:cxnLst/>
              <a:rect l="l" t="t" r="r" b="b"/>
              <a:pathLst>
                <a:path w="3086735" h="2650490">
                  <a:moveTo>
                    <a:pt x="0" y="109975"/>
                  </a:moveTo>
                  <a:lnTo>
                    <a:pt x="99923" y="80822"/>
                  </a:lnTo>
                  <a:lnTo>
                    <a:pt x="220672" y="51892"/>
                  </a:lnTo>
                  <a:lnTo>
                    <a:pt x="342413" y="28930"/>
                  </a:lnTo>
                  <a:lnTo>
                    <a:pt x="465157" y="12966"/>
                  </a:lnTo>
                  <a:lnTo>
                    <a:pt x="589899" y="2984"/>
                  </a:lnTo>
                  <a:lnTo>
                    <a:pt x="713640" y="0"/>
                  </a:lnTo>
                  <a:lnTo>
                    <a:pt x="837380" y="2984"/>
                  </a:lnTo>
                  <a:lnTo>
                    <a:pt x="962118" y="12966"/>
                  </a:lnTo>
                  <a:lnTo>
                    <a:pt x="1084863" y="28930"/>
                  </a:lnTo>
                  <a:lnTo>
                    <a:pt x="1206609" y="51892"/>
                  </a:lnTo>
                  <a:lnTo>
                    <a:pt x="1327353" y="80822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10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2"/>
                  </a:lnTo>
                  <a:lnTo>
                    <a:pt x="2970923" y="1639568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0"/>
                  </a:lnTo>
                  <a:lnTo>
                    <a:pt x="3073704" y="2124555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16"/>
                  </a:lnTo>
                  <a:lnTo>
                    <a:pt x="3069005" y="2650007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508936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825"/>
                  </a:lnTo>
                  <a:lnTo>
                    <a:pt x="2187917" y="1778825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29"/>
                  </a:lnTo>
                  <a:lnTo>
                    <a:pt x="2051850" y="820277"/>
                  </a:lnTo>
                  <a:lnTo>
                    <a:pt x="2013927" y="751424"/>
                  </a:lnTo>
                  <a:lnTo>
                    <a:pt x="1973008" y="683564"/>
                  </a:lnTo>
                  <a:lnTo>
                    <a:pt x="1929104" y="618700"/>
                  </a:lnTo>
                  <a:lnTo>
                    <a:pt x="1881200" y="556832"/>
                  </a:lnTo>
                  <a:lnTo>
                    <a:pt x="1829308" y="496951"/>
                  </a:lnTo>
                  <a:lnTo>
                    <a:pt x="1775421" y="440080"/>
                  </a:lnTo>
                  <a:lnTo>
                    <a:pt x="1718538" y="386181"/>
                  </a:lnTo>
                  <a:lnTo>
                    <a:pt x="1658670" y="334289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508936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7917" y="17788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7917" y="1778825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07908" y="2320830"/>
            <a:ext cx="6535420" cy="2210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2400" spc="204" dirty="0">
                <a:solidFill>
                  <a:srgbClr val="262425"/>
                </a:solidFill>
                <a:latin typeface="Trebuchet MS"/>
                <a:cs typeface="Trebuchet MS"/>
              </a:rPr>
              <a:t>A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successful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real-time 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application </a:t>
            </a:r>
            <a:r>
              <a:rPr sz="2400" spc="100" dirty="0">
                <a:solidFill>
                  <a:srgbClr val="262425"/>
                </a:solidFill>
                <a:latin typeface="Trebuchet MS"/>
                <a:cs typeface="Trebuchet MS"/>
              </a:rPr>
              <a:t>should </a:t>
            </a:r>
            <a:r>
              <a:rPr sz="2400" spc="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8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150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le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00" spc="114" dirty="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sz="24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400" b="1" spc="-6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b="1" spc="-5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b="1" spc="19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b="1" spc="165" dirty="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sz="2400" b="1" spc="-11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b="1" spc="8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b="1" spc="-5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b="1" spc="5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b="1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sz="2400" spc="-75" dirty="0">
                <a:solidFill>
                  <a:srgbClr val="262425"/>
                </a:solidFill>
                <a:latin typeface="Trebuchet MS"/>
                <a:cs typeface="Trebuchet MS"/>
              </a:rPr>
              <a:t>ith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xi</a:t>
            </a:r>
            <a:r>
              <a:rPr sz="2400" spc="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-65" dirty="0">
                <a:solidFill>
                  <a:srgbClr val="262425"/>
                </a:solidFill>
                <a:latin typeface="Trebuchet MS"/>
                <a:cs typeface="Trebuchet MS"/>
              </a:rPr>
              <a:t>ti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275" dirty="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sz="2400" spc="18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204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400" spc="18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-380" dirty="0">
                <a:solidFill>
                  <a:srgbClr val="262425"/>
                </a:solidFill>
                <a:latin typeface="Trebuchet MS"/>
                <a:cs typeface="Trebuchet MS"/>
              </a:rPr>
              <a:t>. 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This 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ensures 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that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teams 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can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leverage </a:t>
            </a:r>
            <a:r>
              <a:rPr sz="2400" spc="5" dirty="0">
                <a:solidFill>
                  <a:srgbClr val="262425"/>
                </a:solidFill>
                <a:latin typeface="Trebuchet MS"/>
                <a:cs typeface="Trebuchet MS"/>
              </a:rPr>
              <a:t>current </a:t>
            </a:r>
            <a:r>
              <a:rPr sz="2400" spc="-7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oo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ls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120" dirty="0">
                <a:solidFill>
                  <a:srgbClr val="262425"/>
                </a:solidFill>
                <a:latin typeface="Trebuchet MS"/>
                <a:cs typeface="Trebuchet MS"/>
              </a:rPr>
              <a:t>nd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-6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345" dirty="0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nh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ncing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85" dirty="0">
                <a:solidFill>
                  <a:srgbClr val="262425"/>
                </a:solidFill>
                <a:latin typeface="Trebuchet MS"/>
                <a:cs typeface="Trebuchet MS"/>
              </a:rPr>
              <a:t>wo</a:t>
            </a:r>
            <a:r>
              <a:rPr sz="2400" b="1" spc="-3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b="1" spc="-50" dirty="0">
                <a:solidFill>
                  <a:srgbClr val="262425"/>
                </a:solidFill>
                <a:latin typeface="Trebuchet MS"/>
                <a:cs typeface="Trebuchet MS"/>
              </a:rPr>
              <a:t>k</a:t>
            </a:r>
            <a:r>
              <a:rPr sz="2400" b="1" spc="40" dirty="0">
                <a:solidFill>
                  <a:srgbClr val="262425"/>
                </a:solidFill>
                <a:latin typeface="Trebuchet MS"/>
                <a:cs typeface="Trebuchet MS"/>
              </a:rPr>
              <a:t>ﬂ</a:t>
            </a:r>
            <a:r>
              <a:rPr sz="2400" b="1" spc="4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b="1" spc="130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sz="2400" b="1" spc="-2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4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b="1" spc="-265" dirty="0">
                <a:solidFill>
                  <a:srgbClr val="262425"/>
                </a:solidFill>
                <a:latin typeface="Trebuchet MS"/>
                <a:cs typeface="Trebuchet MS"/>
              </a:rPr>
              <a:t>ﬃ</a:t>
            </a:r>
            <a:r>
              <a:rPr sz="2400" b="1" spc="114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00" b="1" spc="-5" dirty="0">
                <a:solidFill>
                  <a:srgbClr val="262425"/>
                </a:solidFill>
                <a:latin typeface="Trebuchet MS"/>
                <a:cs typeface="Trebuchet MS"/>
              </a:rPr>
              <a:t>ie</a:t>
            </a:r>
            <a:r>
              <a:rPr sz="2400" b="1" spc="-1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b="1" spc="9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00" b="1" spc="25" dirty="0">
                <a:solidFill>
                  <a:srgbClr val="262425"/>
                </a:solidFill>
                <a:latin typeface="Trebuchet MS"/>
                <a:cs typeface="Trebuchet MS"/>
              </a:rPr>
              <a:t>y  </a:t>
            </a:r>
            <a:r>
              <a:rPr sz="2400" spc="155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ith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ut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150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x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nsi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-125" dirty="0">
                <a:solidFill>
                  <a:srgbClr val="262425"/>
                </a:solidFill>
                <a:latin typeface="Trebuchet MS"/>
                <a:cs typeface="Trebuchet MS"/>
              </a:rPr>
              <a:t>tr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ini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275" dirty="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-80" dirty="0">
                <a:solidFill>
                  <a:srgbClr val="262425"/>
                </a:solidFill>
                <a:latin typeface="Trebuchet MS"/>
                <a:cs typeface="Trebuchet MS"/>
              </a:rPr>
              <a:t>r 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system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262425"/>
                </a:solidFill>
                <a:latin typeface="Trebuchet MS"/>
                <a:cs typeface="Trebuchet MS"/>
              </a:rPr>
              <a:t>overhauls.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07908" y="1080471"/>
            <a:ext cx="1162240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20" dirty="0"/>
              <a:t>I</a:t>
            </a:r>
            <a:r>
              <a:rPr sz="5200" spc="-25" dirty="0"/>
              <a:t>N</a:t>
            </a:r>
            <a:r>
              <a:rPr sz="5200" spc="-330" dirty="0"/>
              <a:t>T</a:t>
            </a:r>
            <a:r>
              <a:rPr sz="5200" spc="-640" dirty="0"/>
              <a:t>E</a:t>
            </a:r>
            <a:r>
              <a:rPr sz="5200" spc="-560" dirty="0"/>
              <a:t>G</a:t>
            </a:r>
            <a:r>
              <a:rPr sz="5200" spc="-590" dirty="0"/>
              <a:t>R</a:t>
            </a:r>
            <a:r>
              <a:rPr sz="5200" spc="-600" dirty="0"/>
              <a:t>A</a:t>
            </a:r>
            <a:r>
              <a:rPr sz="5200" spc="-330" dirty="0"/>
              <a:t>T</a:t>
            </a:r>
            <a:r>
              <a:rPr sz="5200" spc="20" dirty="0"/>
              <a:t>I</a:t>
            </a:r>
            <a:r>
              <a:rPr sz="5200" spc="-250" dirty="0"/>
              <a:t>O</a:t>
            </a:r>
            <a:r>
              <a:rPr sz="5200" spc="-20" dirty="0"/>
              <a:t>N</a:t>
            </a:r>
            <a:r>
              <a:rPr sz="5200" spc="-135" dirty="0"/>
              <a:t> </a:t>
            </a:r>
            <a:r>
              <a:rPr sz="5200" spc="-185" dirty="0"/>
              <a:t>W</a:t>
            </a:r>
            <a:r>
              <a:rPr sz="5200" spc="20" dirty="0"/>
              <a:t>I</a:t>
            </a:r>
            <a:r>
              <a:rPr sz="5200" spc="-330" dirty="0"/>
              <a:t>T</a:t>
            </a:r>
            <a:r>
              <a:rPr sz="5200" spc="55" dirty="0"/>
              <a:t>H</a:t>
            </a:r>
            <a:r>
              <a:rPr sz="5200" spc="-135" dirty="0"/>
              <a:t> </a:t>
            </a:r>
            <a:r>
              <a:rPr sz="5200" spc="-640" dirty="0"/>
              <a:t>E</a:t>
            </a:r>
            <a:r>
              <a:rPr sz="5200" spc="-300" dirty="0"/>
              <a:t>X</a:t>
            </a:r>
            <a:r>
              <a:rPr sz="5200" spc="20" dirty="0"/>
              <a:t>I</a:t>
            </a:r>
            <a:r>
              <a:rPr sz="5200" spc="-875" dirty="0"/>
              <a:t>S</a:t>
            </a:r>
            <a:r>
              <a:rPr sz="5200" spc="-330" dirty="0"/>
              <a:t>T</a:t>
            </a:r>
            <a:r>
              <a:rPr sz="5200" spc="20" dirty="0"/>
              <a:t>I</a:t>
            </a:r>
            <a:r>
              <a:rPr sz="5200" spc="-25" dirty="0"/>
              <a:t>N</a:t>
            </a:r>
            <a:r>
              <a:rPr sz="5200" spc="-555" dirty="0"/>
              <a:t>G</a:t>
            </a:r>
            <a:r>
              <a:rPr sz="5200" spc="-135" dirty="0"/>
              <a:t> </a:t>
            </a:r>
            <a:r>
              <a:rPr sz="5200" spc="-875" dirty="0"/>
              <a:t>S</a:t>
            </a:r>
            <a:r>
              <a:rPr sz="5200" spc="-570" dirty="0"/>
              <a:t>Y</a:t>
            </a:r>
            <a:r>
              <a:rPr sz="5200" spc="-875" dirty="0"/>
              <a:t>S</a:t>
            </a:r>
            <a:r>
              <a:rPr sz="5200" spc="-330" dirty="0"/>
              <a:t>T</a:t>
            </a:r>
            <a:r>
              <a:rPr sz="5200" spc="-640" dirty="0"/>
              <a:t>E</a:t>
            </a:r>
            <a:r>
              <a:rPr sz="5200" spc="45" dirty="0"/>
              <a:t>M</a:t>
            </a:r>
            <a:r>
              <a:rPr sz="5200" spc="-869" dirty="0"/>
              <a:t>S</a:t>
            </a:r>
            <a:endParaRPr sz="5200"/>
          </a:p>
        </p:txBody>
      </p:sp>
      <p:sp>
        <p:nvSpPr>
          <p:cNvPr id="10" name="object 10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10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4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3"/>
                </a:lnTo>
                <a:lnTo>
                  <a:pt x="769023" y="961059"/>
                </a:lnTo>
                <a:lnTo>
                  <a:pt x="653834" y="863142"/>
                </a:lnTo>
                <a:lnTo>
                  <a:pt x="544487" y="758748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8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81476" y="3184937"/>
            <a:ext cx="6927850" cy="208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50" spc="17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250" spc="16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250" spc="50" dirty="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sz="2250" spc="8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250" spc="-9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250" spc="3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250" spc="-5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25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2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250" spc="-2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250" spc="250" dirty="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sz="22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250" spc="5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250" spc="-25" dirty="0">
                <a:solidFill>
                  <a:srgbClr val="262425"/>
                </a:solidFill>
                <a:latin typeface="Trebuchet MS"/>
                <a:cs typeface="Trebuchet MS"/>
              </a:rPr>
              <a:t>iz</a:t>
            </a:r>
            <a:r>
              <a:rPr sz="2250" spc="-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250" spc="-45" dirty="0">
                <a:solidFill>
                  <a:srgbClr val="262425"/>
                </a:solidFill>
                <a:latin typeface="Trebuchet MS"/>
                <a:cs typeface="Trebuchet MS"/>
              </a:rPr>
              <a:t>ti</a:t>
            </a:r>
            <a:r>
              <a:rPr sz="2250" spc="-8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250" spc="125" dirty="0">
                <a:solidFill>
                  <a:srgbClr val="262425"/>
                </a:solidFill>
                <a:latin typeface="Trebuchet MS"/>
                <a:cs typeface="Trebuchet MS"/>
              </a:rPr>
              <a:t>ns</a:t>
            </a:r>
            <a:r>
              <a:rPr sz="225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60" dirty="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sz="2250" spc="2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250" spc="50" dirty="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sz="225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25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130" dirty="0">
                <a:solidFill>
                  <a:srgbClr val="262425"/>
                </a:solidFill>
                <a:latin typeface="Trebuchet MS"/>
                <a:cs typeface="Trebuchet MS"/>
              </a:rPr>
              <a:t>su</a:t>
            </a:r>
            <a:r>
              <a:rPr sz="2250" spc="120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250" spc="10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250" spc="8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250" spc="45" dirty="0">
                <a:solidFill>
                  <a:srgbClr val="262425"/>
                </a:solidFill>
                <a:latin typeface="Trebuchet MS"/>
                <a:cs typeface="Trebuchet MS"/>
              </a:rPr>
              <a:t>ssful</a:t>
            </a:r>
            <a:r>
              <a:rPr sz="2250" spc="-1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250" spc="80" dirty="0">
                <a:solidFill>
                  <a:srgbClr val="262425"/>
                </a:solidFill>
                <a:latin typeface="Trebuchet MS"/>
                <a:cs typeface="Trebuchet MS"/>
              </a:rPr>
              <a:t>y  </a:t>
            </a:r>
            <a:r>
              <a:rPr sz="2250" spc="55" dirty="0">
                <a:solidFill>
                  <a:srgbClr val="262425"/>
                </a:solidFill>
                <a:latin typeface="Trebuchet MS"/>
                <a:cs typeface="Trebuchet MS"/>
              </a:rPr>
              <a:t>implemented</a:t>
            </a:r>
            <a:r>
              <a:rPr sz="22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262425"/>
                </a:solidFill>
                <a:latin typeface="Trebuchet MS"/>
                <a:cs typeface="Trebuchet MS"/>
              </a:rPr>
              <a:t>real-time</a:t>
            </a:r>
            <a:r>
              <a:rPr sz="22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25" dirty="0">
                <a:solidFill>
                  <a:srgbClr val="262425"/>
                </a:solidFill>
                <a:latin typeface="Trebuchet MS"/>
                <a:cs typeface="Trebuchet MS"/>
              </a:rPr>
              <a:t>charting</a:t>
            </a:r>
            <a:r>
              <a:rPr sz="225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8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2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55" dirty="0">
                <a:solidFill>
                  <a:srgbClr val="262425"/>
                </a:solidFill>
                <a:latin typeface="Trebuchet MS"/>
                <a:cs typeface="Trebuchet MS"/>
              </a:rPr>
              <a:t>communication </a:t>
            </a:r>
            <a:r>
              <a:rPr sz="2250" spc="-6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3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250" spc="130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250" spc="125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250" spc="-10" dirty="0">
                <a:solidFill>
                  <a:srgbClr val="262425"/>
                </a:solidFill>
                <a:latin typeface="Trebuchet MS"/>
                <a:cs typeface="Trebuchet MS"/>
              </a:rPr>
              <a:t>lic</a:t>
            </a:r>
            <a:r>
              <a:rPr sz="2250" spc="-2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250" spc="-45" dirty="0">
                <a:solidFill>
                  <a:srgbClr val="262425"/>
                </a:solidFill>
                <a:latin typeface="Trebuchet MS"/>
                <a:cs typeface="Trebuchet MS"/>
              </a:rPr>
              <a:t>ti</a:t>
            </a:r>
            <a:r>
              <a:rPr sz="2250" spc="-8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250" spc="-50" dirty="0">
                <a:solidFill>
                  <a:srgbClr val="262425"/>
                </a:solidFill>
                <a:latin typeface="Trebuchet MS"/>
                <a:cs typeface="Trebuchet MS"/>
              </a:rPr>
              <a:t>ns.</a:t>
            </a:r>
            <a:r>
              <a:rPr sz="22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5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250" spc="85" dirty="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sz="2250" spc="8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250" spc="16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25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25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b="1" spc="120" dirty="0">
                <a:solidFill>
                  <a:srgbClr val="262425"/>
                </a:solidFill>
                <a:latin typeface="Trebuchet MS"/>
                <a:cs typeface="Trebuchet MS"/>
              </a:rPr>
              <a:t>ca</a:t>
            </a:r>
            <a:r>
              <a:rPr sz="2250" b="1" spc="9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250" b="1" spc="5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250" b="1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b="1" spc="13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250" b="1" spc="50" dirty="0">
                <a:solidFill>
                  <a:srgbClr val="262425"/>
                </a:solidFill>
                <a:latin typeface="Trebuchet MS"/>
                <a:cs typeface="Trebuchet MS"/>
              </a:rPr>
              <a:t>tu</a:t>
            </a:r>
            <a:r>
              <a:rPr sz="2250" b="1" spc="5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250" b="1" spc="-20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250" b="1" spc="-3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250" b="1" spc="14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250" b="1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114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250" spc="11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250" spc="190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250" spc="12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250" spc="5" dirty="0">
                <a:solidFill>
                  <a:srgbClr val="262425"/>
                </a:solidFill>
                <a:latin typeface="Trebuchet MS"/>
                <a:cs typeface="Trebuchet MS"/>
              </a:rPr>
              <a:t>nst</a:t>
            </a:r>
            <a:r>
              <a:rPr sz="225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250" spc="3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250" spc="-16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250" spc="60" dirty="0">
                <a:solidFill>
                  <a:srgbClr val="262425"/>
                </a:solidFill>
                <a:latin typeface="Trebuchet MS"/>
                <a:cs typeface="Trebuchet MS"/>
              </a:rPr>
              <a:t>e  </a:t>
            </a:r>
            <a:r>
              <a:rPr sz="2250" spc="10" dirty="0">
                <a:solidFill>
                  <a:srgbClr val="262425"/>
                </a:solidFill>
                <a:latin typeface="Trebuchet MS"/>
                <a:cs typeface="Trebuchet MS"/>
              </a:rPr>
              <a:t>signiﬁcant </a:t>
            </a:r>
            <a:r>
              <a:rPr sz="2250" spc="50" dirty="0">
                <a:solidFill>
                  <a:srgbClr val="262425"/>
                </a:solidFill>
                <a:latin typeface="Trebuchet MS"/>
                <a:cs typeface="Trebuchet MS"/>
              </a:rPr>
              <a:t>improvements </a:t>
            </a:r>
            <a:r>
              <a:rPr sz="2250" spc="-40" dirty="0">
                <a:solidFill>
                  <a:srgbClr val="262425"/>
                </a:solidFill>
                <a:latin typeface="Trebuchet MS"/>
                <a:cs typeface="Trebuchet MS"/>
              </a:rPr>
              <a:t>in </a:t>
            </a:r>
            <a:r>
              <a:rPr sz="2250" b="1" spc="60" dirty="0">
                <a:solidFill>
                  <a:srgbClr val="262425"/>
                </a:solidFill>
                <a:latin typeface="Trebuchet MS"/>
                <a:cs typeface="Trebuchet MS"/>
              </a:rPr>
              <a:t>team </a:t>
            </a:r>
            <a:r>
              <a:rPr sz="2250" b="1" spc="15" dirty="0">
                <a:solidFill>
                  <a:srgbClr val="262425"/>
                </a:solidFill>
                <a:latin typeface="Trebuchet MS"/>
                <a:cs typeface="Trebuchet MS"/>
              </a:rPr>
              <a:t>collaboration</a:t>
            </a:r>
            <a:r>
              <a:rPr sz="2250" spc="15" dirty="0">
                <a:solidFill>
                  <a:srgbClr val="262425"/>
                </a:solidFill>
                <a:latin typeface="Trebuchet MS"/>
                <a:cs typeface="Trebuchet MS"/>
              </a:rPr>
              <a:t>, </a:t>
            </a:r>
            <a:r>
              <a:rPr sz="2250" spc="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-20" dirty="0">
                <a:solidFill>
                  <a:srgbClr val="262425"/>
                </a:solidFill>
                <a:latin typeface="Trebuchet MS"/>
                <a:cs typeface="Trebuchet MS"/>
              </a:rPr>
              <a:t>project </a:t>
            </a:r>
            <a:r>
              <a:rPr sz="2250" spc="45" dirty="0">
                <a:solidFill>
                  <a:srgbClr val="262425"/>
                </a:solidFill>
                <a:latin typeface="Trebuchet MS"/>
                <a:cs typeface="Trebuchet MS"/>
              </a:rPr>
              <a:t>outcomes, </a:t>
            </a:r>
            <a:r>
              <a:rPr sz="2250" spc="85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250" spc="5" dirty="0">
                <a:solidFill>
                  <a:srgbClr val="262425"/>
                </a:solidFill>
                <a:latin typeface="Trebuchet MS"/>
                <a:cs typeface="Trebuchet MS"/>
              </a:rPr>
              <a:t>overall </a:t>
            </a:r>
            <a:r>
              <a:rPr sz="2250" b="1" spc="25" dirty="0">
                <a:solidFill>
                  <a:srgbClr val="262425"/>
                </a:solidFill>
                <a:latin typeface="Trebuchet MS"/>
                <a:cs typeface="Trebuchet MS"/>
              </a:rPr>
              <a:t>organizational </a:t>
            </a:r>
            <a:r>
              <a:rPr sz="2250" b="1" spc="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b="1" spc="10" dirty="0">
                <a:solidFill>
                  <a:srgbClr val="262425"/>
                </a:solidFill>
                <a:latin typeface="Trebuchet MS"/>
                <a:cs typeface="Trebuchet MS"/>
              </a:rPr>
              <a:t>performance</a:t>
            </a:r>
            <a:r>
              <a:rPr sz="2250" spc="10" dirty="0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sz="22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95" dirty="0">
                <a:solidFill>
                  <a:srgbClr val="262425"/>
                </a:solidFill>
                <a:latin typeface="Trebuchet MS"/>
                <a:cs typeface="Trebuchet MS"/>
              </a:rPr>
              <a:t>showcasing</a:t>
            </a:r>
            <a:r>
              <a:rPr sz="225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60" dirty="0">
                <a:solidFill>
                  <a:srgbClr val="262425"/>
                </a:solidFill>
                <a:latin typeface="Trebuchet MS"/>
                <a:cs typeface="Trebuchet MS"/>
              </a:rPr>
              <a:t>best</a:t>
            </a:r>
            <a:r>
              <a:rPr sz="225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-15" dirty="0">
                <a:solidFill>
                  <a:srgbClr val="262425"/>
                </a:solidFill>
                <a:latin typeface="Trebuchet MS"/>
                <a:cs typeface="Trebuchet MS"/>
              </a:rPr>
              <a:t>practices.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81476" y="1684610"/>
            <a:ext cx="418592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545" dirty="0"/>
              <a:t>C</a:t>
            </a:r>
            <a:r>
              <a:rPr sz="5200" spc="-290" dirty="0"/>
              <a:t>A</a:t>
            </a:r>
            <a:r>
              <a:rPr sz="5200" spc="-875" dirty="0"/>
              <a:t>S</a:t>
            </a:r>
            <a:r>
              <a:rPr sz="5200" spc="-635" dirty="0"/>
              <a:t>E</a:t>
            </a:r>
            <a:r>
              <a:rPr sz="5200" spc="-135" dirty="0"/>
              <a:t> </a:t>
            </a:r>
            <a:r>
              <a:rPr sz="5200" spc="-875" dirty="0"/>
              <a:t>S</a:t>
            </a:r>
            <a:r>
              <a:rPr sz="5200" spc="-330" dirty="0"/>
              <a:t>T</a:t>
            </a:r>
            <a:r>
              <a:rPr sz="5200" spc="-60" dirty="0"/>
              <a:t>U</a:t>
            </a:r>
            <a:r>
              <a:rPr sz="5200" spc="-150" dirty="0"/>
              <a:t>D</a:t>
            </a:r>
            <a:r>
              <a:rPr sz="5200" spc="20" dirty="0"/>
              <a:t>I</a:t>
            </a:r>
            <a:r>
              <a:rPr sz="5200" spc="-640" dirty="0"/>
              <a:t>E</a:t>
            </a:r>
            <a:r>
              <a:rPr sz="5200" spc="-869" dirty="0"/>
              <a:t>S</a:t>
            </a:r>
            <a:endParaRPr sz="5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99260"/>
            <a:ext cx="8180070" cy="688657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972" y="2352703"/>
            <a:ext cx="18310860" cy="7948295"/>
            <a:chOff x="-12972" y="2352703"/>
            <a:chExt cx="18310860" cy="7948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9895" y="2352703"/>
              <a:ext cx="9018105" cy="79342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637754"/>
              <a:ext cx="3086735" cy="2650490"/>
            </a:xfrm>
            <a:custGeom>
              <a:avLst/>
              <a:gdLst/>
              <a:ahLst/>
              <a:cxnLst/>
              <a:rect l="l" t="t" r="r" b="b"/>
              <a:pathLst>
                <a:path w="3086735" h="2650490">
                  <a:moveTo>
                    <a:pt x="0" y="109977"/>
                  </a:moveTo>
                  <a:lnTo>
                    <a:pt x="99923" y="80835"/>
                  </a:lnTo>
                  <a:lnTo>
                    <a:pt x="220672" y="51892"/>
                  </a:lnTo>
                  <a:lnTo>
                    <a:pt x="342413" y="28943"/>
                  </a:lnTo>
                  <a:lnTo>
                    <a:pt x="465157" y="12966"/>
                  </a:lnTo>
                  <a:lnTo>
                    <a:pt x="589899" y="2997"/>
                  </a:lnTo>
                  <a:lnTo>
                    <a:pt x="713640" y="0"/>
                  </a:lnTo>
                  <a:lnTo>
                    <a:pt x="837380" y="2997"/>
                  </a:lnTo>
                  <a:lnTo>
                    <a:pt x="962118" y="12966"/>
                  </a:lnTo>
                  <a:lnTo>
                    <a:pt x="1084863" y="28943"/>
                  </a:lnTo>
                  <a:lnTo>
                    <a:pt x="1206609" y="51892"/>
                  </a:lnTo>
                  <a:lnTo>
                    <a:pt x="1327353" y="80835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22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7"/>
                  </a:lnTo>
                  <a:lnTo>
                    <a:pt x="2970923" y="1639573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5"/>
                  </a:lnTo>
                  <a:lnTo>
                    <a:pt x="3073704" y="2124560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21"/>
                  </a:lnTo>
                  <a:lnTo>
                    <a:pt x="3069006" y="2650007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508936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825"/>
                  </a:lnTo>
                  <a:lnTo>
                    <a:pt x="2187917" y="1778825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34"/>
                  </a:lnTo>
                  <a:lnTo>
                    <a:pt x="2051850" y="820282"/>
                  </a:lnTo>
                  <a:lnTo>
                    <a:pt x="2013927" y="751424"/>
                  </a:lnTo>
                  <a:lnTo>
                    <a:pt x="1973008" y="683569"/>
                  </a:lnTo>
                  <a:lnTo>
                    <a:pt x="1929104" y="618705"/>
                  </a:lnTo>
                  <a:lnTo>
                    <a:pt x="1881200" y="556832"/>
                  </a:lnTo>
                  <a:lnTo>
                    <a:pt x="1829308" y="496963"/>
                  </a:lnTo>
                  <a:lnTo>
                    <a:pt x="1775421" y="440080"/>
                  </a:lnTo>
                  <a:lnTo>
                    <a:pt x="1718538" y="386194"/>
                  </a:lnTo>
                  <a:lnTo>
                    <a:pt x="1658670" y="334302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508936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7917" y="17788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9270"/>
            </a:xfrm>
            <a:custGeom>
              <a:avLst/>
              <a:gdLst/>
              <a:ahLst/>
              <a:cxnLst/>
              <a:rect l="l" t="t" r="r" b="b"/>
              <a:pathLst>
                <a:path w="2215515" h="1779270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7917" y="1778825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07908" y="2320830"/>
            <a:ext cx="6510020" cy="2210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While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implementing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these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applications 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can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262425"/>
                </a:solidFill>
                <a:latin typeface="Trebuchet MS"/>
                <a:cs typeface="Trebuchet MS"/>
              </a:rPr>
              <a:t>pose 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challenges </a:t>
            </a:r>
            <a:r>
              <a:rPr sz="2400" spc="125" dirty="0">
                <a:solidFill>
                  <a:srgbClr val="262425"/>
                </a:solidFill>
                <a:latin typeface="Trebuchet MS"/>
                <a:cs typeface="Trebuchet MS"/>
              </a:rPr>
              <a:t>such 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as </a:t>
            </a:r>
            <a:r>
              <a:rPr sz="2400" b="1" spc="35" dirty="0">
                <a:solidFill>
                  <a:srgbClr val="262425"/>
                </a:solidFill>
                <a:latin typeface="Trebuchet MS"/>
                <a:cs typeface="Trebuchet MS"/>
              </a:rPr>
              <a:t>technical </a:t>
            </a:r>
            <a:r>
              <a:rPr sz="2400" b="1" spc="75" dirty="0">
                <a:solidFill>
                  <a:srgbClr val="262425"/>
                </a:solidFill>
                <a:latin typeface="Trebuchet MS"/>
                <a:cs typeface="Trebuchet MS"/>
              </a:rPr>
              <a:t>issues </a:t>
            </a:r>
            <a:r>
              <a:rPr sz="2400" spc="20" dirty="0">
                <a:solidFill>
                  <a:srgbClr val="262425"/>
                </a:solidFill>
                <a:latin typeface="Trebuchet MS"/>
                <a:cs typeface="Trebuchet MS"/>
              </a:rPr>
              <a:t>or </a:t>
            </a:r>
            <a:r>
              <a:rPr sz="2400" spc="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55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2400" b="1" spc="14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b="1" spc="-25" dirty="0">
                <a:solidFill>
                  <a:srgbClr val="262425"/>
                </a:solidFill>
                <a:latin typeface="Trebuchet MS"/>
                <a:cs typeface="Trebuchet MS"/>
              </a:rPr>
              <a:t>er</a:t>
            </a:r>
            <a:r>
              <a:rPr sz="2400" b="1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b="1" spc="60" dirty="0">
                <a:solidFill>
                  <a:srgbClr val="262425"/>
                </a:solidFill>
                <a:latin typeface="Trebuchet MS"/>
                <a:cs typeface="Trebuchet MS"/>
              </a:rPr>
              <a:t>esi</a:t>
            </a:r>
            <a:r>
              <a:rPr sz="2400" b="1" spc="5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b="1" spc="2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b="1" spc="3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b="1" spc="2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b="1" spc="10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00" b="1" spc="5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-345" dirty="0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150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400" spc="14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400" spc="-13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16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114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si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275" dirty="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140" dirty="0">
                <a:solidFill>
                  <a:srgbClr val="262425"/>
                </a:solidFill>
                <a:latin typeface="Trebuchet MS"/>
                <a:cs typeface="Trebuchet MS"/>
              </a:rPr>
              <a:t>se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00" spc="-65" dirty="0">
                <a:solidFill>
                  <a:srgbClr val="262425"/>
                </a:solidFill>
                <a:latin typeface="Trebuchet MS"/>
                <a:cs typeface="Trebuchet MS"/>
              </a:rPr>
              <a:t>ti</a:t>
            </a:r>
            <a:r>
              <a:rPr sz="2400" spc="-135" dirty="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y 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with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adequate </a:t>
            </a:r>
            <a:r>
              <a:rPr sz="2400" b="1" spc="10" dirty="0">
                <a:solidFill>
                  <a:srgbClr val="262425"/>
                </a:solidFill>
                <a:latin typeface="Trebuchet MS"/>
                <a:cs typeface="Trebuchet MS"/>
              </a:rPr>
              <a:t>training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400" b="1" spc="55" dirty="0">
                <a:solidFill>
                  <a:srgbClr val="262425"/>
                </a:solidFill>
                <a:latin typeface="Trebuchet MS"/>
                <a:cs typeface="Trebuchet MS"/>
              </a:rPr>
              <a:t>support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can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lead </a:t>
            </a:r>
            <a:r>
              <a:rPr sz="2400" spc="-7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13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8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125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18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sf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2400" spc="-6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14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400" spc="13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120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ti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150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18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165" dirty="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sz="2400" spc="125" dirty="0">
                <a:solidFill>
                  <a:srgbClr val="262425"/>
                </a:solidFill>
                <a:latin typeface="Trebuchet MS"/>
                <a:cs typeface="Trebuchet MS"/>
              </a:rPr>
              <a:t>-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rm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262425"/>
                </a:solidFill>
                <a:latin typeface="Trebuchet MS"/>
                <a:cs typeface="Trebuchet MS"/>
              </a:rPr>
              <a:t>b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ne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ﬁ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ts  </a:t>
            </a:r>
            <a:r>
              <a:rPr sz="2400" spc="-140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-13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270" dirty="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niz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ti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-430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07908" y="1080471"/>
            <a:ext cx="902335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545" dirty="0"/>
              <a:t>C</a:t>
            </a:r>
            <a:r>
              <a:rPr sz="5200" spc="50" dirty="0"/>
              <a:t>H</a:t>
            </a:r>
            <a:r>
              <a:rPr sz="5200" spc="-290" dirty="0"/>
              <a:t>A</a:t>
            </a:r>
            <a:r>
              <a:rPr sz="5200" spc="-385" dirty="0"/>
              <a:t>LL</a:t>
            </a:r>
            <a:r>
              <a:rPr sz="5200" spc="-640" dirty="0"/>
              <a:t>E</a:t>
            </a:r>
            <a:r>
              <a:rPr sz="5200" spc="-25" dirty="0"/>
              <a:t>N</a:t>
            </a:r>
            <a:r>
              <a:rPr sz="5200" spc="-560" dirty="0"/>
              <a:t>G</a:t>
            </a:r>
            <a:r>
              <a:rPr sz="5200" spc="-640" dirty="0"/>
              <a:t>E</a:t>
            </a:r>
            <a:r>
              <a:rPr sz="5200" spc="-869" dirty="0"/>
              <a:t>S</a:t>
            </a:r>
            <a:r>
              <a:rPr sz="5200" spc="-135" dirty="0"/>
              <a:t> </a:t>
            </a:r>
            <a:r>
              <a:rPr sz="5200" spc="-290" dirty="0"/>
              <a:t>A</a:t>
            </a:r>
            <a:r>
              <a:rPr sz="5200" spc="-25" dirty="0"/>
              <a:t>N</a:t>
            </a:r>
            <a:r>
              <a:rPr sz="5200" spc="-145" dirty="0"/>
              <a:t>D</a:t>
            </a:r>
            <a:r>
              <a:rPr sz="5200" spc="-135" dirty="0"/>
              <a:t> </a:t>
            </a:r>
            <a:r>
              <a:rPr sz="5200" spc="-875" dirty="0"/>
              <a:t>S</a:t>
            </a:r>
            <a:r>
              <a:rPr sz="5200" spc="-250" dirty="0"/>
              <a:t>O</a:t>
            </a:r>
            <a:r>
              <a:rPr sz="5200" spc="-385" dirty="0"/>
              <a:t>L</a:t>
            </a:r>
            <a:r>
              <a:rPr sz="5200" spc="-60" dirty="0"/>
              <a:t>U</a:t>
            </a:r>
            <a:r>
              <a:rPr sz="5200" spc="-330" dirty="0"/>
              <a:t>T</a:t>
            </a:r>
            <a:r>
              <a:rPr sz="5200" spc="20" dirty="0"/>
              <a:t>I</a:t>
            </a:r>
            <a:r>
              <a:rPr sz="5200" spc="-250" dirty="0"/>
              <a:t>O</a:t>
            </a:r>
            <a:r>
              <a:rPr sz="5200" spc="-25" dirty="0"/>
              <a:t>N</a:t>
            </a:r>
            <a:r>
              <a:rPr sz="5200" spc="-869" dirty="0"/>
              <a:t>S</a:t>
            </a:r>
            <a:endParaRPr sz="5200"/>
          </a:p>
        </p:txBody>
      </p:sp>
      <p:sp>
        <p:nvSpPr>
          <p:cNvPr id="10" name="object 10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10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4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3"/>
                </a:lnTo>
                <a:lnTo>
                  <a:pt x="769023" y="961059"/>
                </a:lnTo>
                <a:lnTo>
                  <a:pt x="653834" y="863142"/>
                </a:lnTo>
                <a:lnTo>
                  <a:pt x="544487" y="758748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8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4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337</Words>
  <Application>Microsoft Office PowerPoint</Application>
  <PresentationFormat>Custom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Microsoft Sans Serif</vt:lpstr>
      <vt:lpstr>Trebuchet MS</vt:lpstr>
      <vt:lpstr>Office Theme</vt:lpstr>
      <vt:lpstr>            A REAL TIME CHAT AND COMMUNICATION APP  SUBMITTED BY:   TEAM MEMBERS                    1.SIVARANJANI . J (LEADER)                    2.VISALEY .K                    3.RANJANI . V                    4.MONIKA . R</vt:lpstr>
      <vt:lpstr>PowerPoint Presentation</vt:lpstr>
      <vt:lpstr>INTRODUCTION</vt:lpstr>
      <vt:lpstr>IMPORTANCE OF COLLABORATION</vt:lpstr>
      <vt:lpstr>REAL-TIME CHARTING BENEFITS</vt:lpstr>
      <vt:lpstr>EFFECTIVE COMMUNICATION TOOLS</vt:lpstr>
      <vt:lpstr>INTEGRATION WITH EXISTING SYSTEMS</vt:lpstr>
      <vt:lpstr>CASE STUDIES</vt:lpstr>
      <vt:lpstr>CHALLENGES AND SOLUTIONS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REAL TIME CHAT AND COMMUNICATION APP  SUBMITTED BY:   TEAM MEMBERS                    1.SIVARANJANI . J (LEADER)                    2.VISALEY .K                    3.RANJANI . V                    4.MONIKA . R</dc:title>
  <dc:creator>admin</dc:creator>
  <cp:lastModifiedBy>admin</cp:lastModifiedBy>
  <cp:revision>4</cp:revision>
  <dcterms:created xsi:type="dcterms:W3CDTF">2024-11-15T12:43:33Z</dcterms:created>
  <dcterms:modified xsi:type="dcterms:W3CDTF">2024-11-15T13:01:11Z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2024-11-15T00:00:00Z</vt:filetime>
  </property>
</Properties>
</file>