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2024-09-28T19:36:16Z</dcterms:created>
  <dcterms:modified xsi:type="dcterms:W3CDTF">2024-10-07T05:52:58Z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71b3f766c26546278ee72d771f4792d6</vt:lpwstr>
  </property>
</Properties>
</file>