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0" r:id="rId4"/>
    <p:sldId id="257" r:id="rId5"/>
    <p:sldId id="258" r:id="rId6"/>
    <p:sldId id="329" r:id="rId7"/>
    <p:sldId id="330" r:id="rId8"/>
    <p:sldId id="273" r:id="rId9"/>
    <p:sldId id="261" r:id="rId10"/>
    <p:sldId id="262" r:id="rId11"/>
    <p:sldId id="267" r:id="rId12"/>
    <p:sldId id="299" r:id="rId13"/>
    <p:sldId id="300" r:id="rId14"/>
    <p:sldId id="302" r:id="rId15"/>
    <p:sldId id="264" r:id="rId16"/>
    <p:sldId id="265" r:id="rId17"/>
    <p:sldId id="270" r:id="rId18"/>
    <p:sldId id="275" r:id="rId19"/>
    <p:sldId id="276" r:id="rId20"/>
    <p:sldId id="280" r:id="rId21"/>
    <p:sldId id="277" r:id="rId22"/>
    <p:sldId id="278" r:id="rId23"/>
    <p:sldId id="279" r:id="rId24"/>
    <p:sldId id="303" r:id="rId25"/>
    <p:sldId id="282" r:id="rId26"/>
    <p:sldId id="304" r:id="rId27"/>
    <p:sldId id="305" r:id="rId28"/>
    <p:sldId id="306" r:id="rId29"/>
    <p:sldId id="283" r:id="rId30"/>
    <p:sldId id="284" r:id="rId31"/>
    <p:sldId id="285" r:id="rId32"/>
    <p:sldId id="286" r:id="rId33"/>
    <p:sldId id="287" r:id="rId34"/>
    <p:sldId id="288" r:id="rId35"/>
    <p:sldId id="332" r:id="rId36"/>
    <p:sldId id="331" r:id="rId37"/>
    <p:sldId id="290" r:id="rId38"/>
    <p:sldId id="291" r:id="rId39"/>
    <p:sldId id="327" r:id="rId40"/>
    <p:sldId id="328" r:id="rId41"/>
    <p:sldId id="333" r:id="rId42"/>
    <p:sldId id="293" r:id="rId43"/>
    <p:sldId id="295" r:id="rId44"/>
    <p:sldId id="297" r:id="rId45"/>
    <p:sldId id="298" r:id="rId46"/>
    <p:sldId id="334" r:id="rId47"/>
    <p:sldId id="307" r:id="rId48"/>
    <p:sldId id="308" r:id="rId49"/>
    <p:sldId id="309" r:id="rId50"/>
    <p:sldId id="310" r:id="rId51"/>
    <p:sldId id="311" r:id="rId52"/>
    <p:sldId id="312" r:id="rId53"/>
    <p:sldId id="313" r:id="rId54"/>
    <p:sldId id="314" r:id="rId55"/>
    <p:sldId id="320" r:id="rId56"/>
    <p:sldId id="321" r:id="rId57"/>
    <p:sldId id="315" r:id="rId58"/>
    <p:sldId id="316" r:id="rId59"/>
    <p:sldId id="317" r:id="rId60"/>
    <p:sldId id="318" r:id="rId61"/>
    <p:sldId id="319" r:id="rId62"/>
    <p:sldId id="322" r:id="rId63"/>
    <p:sldId id="323" r:id="rId64"/>
    <p:sldId id="324" r:id="rId65"/>
    <p:sldId id="325" r:id="rId66"/>
    <p:sldId id="326"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00"/>
    <p:restoredTop sz="94694"/>
  </p:normalViewPr>
  <p:slideViewPr>
    <p:cSldViewPr snapToGrid="0" snapToObjects="1">
      <p:cViewPr varScale="1">
        <p:scale>
          <a:sx n="114" d="100"/>
          <a:sy n="114" d="100"/>
        </p:scale>
        <p:origin x="6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235D86-03E1-434E-A9EF-8A9F02A4A3CC}"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495DEC72-3B5A-4F50-A4FE-9D4951227D91}">
      <dgm:prSet/>
      <dgm:spPr/>
      <dgm:t>
        <a:bodyPr/>
        <a:lstStyle/>
        <a:p>
          <a:r>
            <a:rPr lang="en-US" b="1" dirty="0"/>
            <a:t>Theory</a:t>
          </a:r>
          <a:r>
            <a:rPr lang="en-US" dirty="0"/>
            <a:t> – Intro and fundamentals of React </a:t>
          </a:r>
          <a:r>
            <a:rPr lang="en-GB" dirty="0"/>
            <a:t>😒</a:t>
          </a:r>
          <a:endParaRPr lang="en-US" dirty="0"/>
        </a:p>
      </dgm:t>
    </dgm:pt>
    <dgm:pt modelId="{52C21252-2753-43E9-9784-2BA5E38D80D4}" type="parTrans" cxnId="{BE7CFB57-754F-4107-A543-F4FDF0BFC246}">
      <dgm:prSet/>
      <dgm:spPr/>
      <dgm:t>
        <a:bodyPr/>
        <a:lstStyle/>
        <a:p>
          <a:endParaRPr lang="en-US"/>
        </a:p>
      </dgm:t>
    </dgm:pt>
    <dgm:pt modelId="{0B78D674-68DD-44A2-AB16-8806EB72C130}" type="sibTrans" cxnId="{BE7CFB57-754F-4107-A543-F4FDF0BFC246}">
      <dgm:prSet/>
      <dgm:spPr/>
      <dgm:t>
        <a:bodyPr/>
        <a:lstStyle/>
        <a:p>
          <a:endParaRPr lang="en-US"/>
        </a:p>
      </dgm:t>
    </dgm:pt>
    <dgm:pt modelId="{80CF640E-B0CD-489C-ABB1-6ABF41E41D8B}">
      <dgm:prSet/>
      <dgm:spPr/>
      <dgm:t>
        <a:bodyPr/>
        <a:lstStyle/>
        <a:p>
          <a:r>
            <a:rPr lang="en-US" b="1" dirty="0"/>
            <a:t>Practical</a:t>
          </a:r>
          <a:r>
            <a:rPr lang="en-US" dirty="0"/>
            <a:t> - Live code development with React </a:t>
          </a:r>
          <a:r>
            <a:rPr lang="en-GB" dirty="0"/>
            <a:t>😃</a:t>
          </a:r>
          <a:endParaRPr lang="en-US" dirty="0"/>
        </a:p>
      </dgm:t>
    </dgm:pt>
    <dgm:pt modelId="{F7875827-AA3E-47B7-9D70-213BBC85A606}" type="parTrans" cxnId="{1F2D8F55-4D23-45AB-878F-65D70A656E9C}">
      <dgm:prSet/>
      <dgm:spPr/>
      <dgm:t>
        <a:bodyPr/>
        <a:lstStyle/>
        <a:p>
          <a:endParaRPr lang="en-US"/>
        </a:p>
      </dgm:t>
    </dgm:pt>
    <dgm:pt modelId="{A096D4AB-CADD-403C-AD79-05EE669E1E96}" type="sibTrans" cxnId="{1F2D8F55-4D23-45AB-878F-65D70A656E9C}">
      <dgm:prSet/>
      <dgm:spPr/>
      <dgm:t>
        <a:bodyPr/>
        <a:lstStyle/>
        <a:p>
          <a:endParaRPr lang="en-US"/>
        </a:p>
      </dgm:t>
    </dgm:pt>
    <dgm:pt modelId="{1D1996A7-2A1E-4EF8-83F0-3C00868FC8F7}">
      <dgm:prSet/>
      <dgm:spPr/>
      <dgm:t>
        <a:bodyPr/>
        <a:lstStyle/>
        <a:p>
          <a:r>
            <a:rPr lang="en-US" b="1" dirty="0"/>
            <a:t>Comparing the Theory and Practical </a:t>
          </a:r>
          <a:r>
            <a:rPr lang="en-GB" b="1" dirty="0"/>
            <a:t>😊</a:t>
          </a:r>
          <a:endParaRPr lang="en-US" dirty="0"/>
        </a:p>
      </dgm:t>
    </dgm:pt>
    <dgm:pt modelId="{026F7355-36F6-4C44-BCEF-E93DEF812654}" type="parTrans" cxnId="{8703EA4C-0C84-4A4B-9399-FCC542C78FCF}">
      <dgm:prSet/>
      <dgm:spPr/>
      <dgm:t>
        <a:bodyPr/>
        <a:lstStyle/>
        <a:p>
          <a:endParaRPr lang="en-US"/>
        </a:p>
      </dgm:t>
    </dgm:pt>
    <dgm:pt modelId="{D086D34B-F77F-4BF7-BB51-3EC3C92461CB}" type="sibTrans" cxnId="{8703EA4C-0C84-4A4B-9399-FCC542C78FCF}">
      <dgm:prSet/>
      <dgm:spPr/>
      <dgm:t>
        <a:bodyPr/>
        <a:lstStyle/>
        <a:p>
          <a:endParaRPr lang="en-US"/>
        </a:p>
      </dgm:t>
    </dgm:pt>
    <dgm:pt modelId="{D264C972-FD42-614D-AD18-AD83E591C758}" type="pres">
      <dgm:prSet presAssocID="{C9235D86-03E1-434E-A9EF-8A9F02A4A3CC}" presName="outerComposite" presStyleCnt="0">
        <dgm:presLayoutVars>
          <dgm:chMax val="5"/>
          <dgm:dir/>
          <dgm:resizeHandles val="exact"/>
        </dgm:presLayoutVars>
      </dgm:prSet>
      <dgm:spPr/>
    </dgm:pt>
    <dgm:pt modelId="{EF8BE662-6235-E548-92B5-D7170FC4316A}" type="pres">
      <dgm:prSet presAssocID="{C9235D86-03E1-434E-A9EF-8A9F02A4A3CC}" presName="dummyMaxCanvas" presStyleCnt="0">
        <dgm:presLayoutVars/>
      </dgm:prSet>
      <dgm:spPr/>
    </dgm:pt>
    <dgm:pt modelId="{8EB0D46A-E228-AC48-9C32-49BA602D213E}" type="pres">
      <dgm:prSet presAssocID="{C9235D86-03E1-434E-A9EF-8A9F02A4A3CC}" presName="ThreeNodes_1" presStyleLbl="node1" presStyleIdx="0" presStyleCnt="3">
        <dgm:presLayoutVars>
          <dgm:bulletEnabled val="1"/>
        </dgm:presLayoutVars>
      </dgm:prSet>
      <dgm:spPr/>
    </dgm:pt>
    <dgm:pt modelId="{81494012-EEF9-0C4A-B50A-542379CEB4A1}" type="pres">
      <dgm:prSet presAssocID="{C9235D86-03E1-434E-A9EF-8A9F02A4A3CC}" presName="ThreeNodes_2" presStyleLbl="node1" presStyleIdx="1" presStyleCnt="3" custScaleX="110622">
        <dgm:presLayoutVars>
          <dgm:bulletEnabled val="1"/>
        </dgm:presLayoutVars>
      </dgm:prSet>
      <dgm:spPr/>
    </dgm:pt>
    <dgm:pt modelId="{B3A05405-3A9B-2F46-811A-1C9A6CAF6D15}" type="pres">
      <dgm:prSet presAssocID="{C9235D86-03E1-434E-A9EF-8A9F02A4A3CC}" presName="ThreeNodes_3" presStyleLbl="node1" presStyleIdx="2" presStyleCnt="3">
        <dgm:presLayoutVars>
          <dgm:bulletEnabled val="1"/>
        </dgm:presLayoutVars>
      </dgm:prSet>
      <dgm:spPr/>
    </dgm:pt>
    <dgm:pt modelId="{2FDC7694-B122-0341-91DB-3A77013FC370}" type="pres">
      <dgm:prSet presAssocID="{C9235D86-03E1-434E-A9EF-8A9F02A4A3CC}" presName="ThreeConn_1-2" presStyleLbl="fgAccFollowNode1" presStyleIdx="0" presStyleCnt="2">
        <dgm:presLayoutVars>
          <dgm:bulletEnabled val="1"/>
        </dgm:presLayoutVars>
      </dgm:prSet>
      <dgm:spPr/>
    </dgm:pt>
    <dgm:pt modelId="{0AC307F0-4683-B74D-9788-CA64D1102D26}" type="pres">
      <dgm:prSet presAssocID="{C9235D86-03E1-434E-A9EF-8A9F02A4A3CC}" presName="ThreeConn_2-3" presStyleLbl="fgAccFollowNode1" presStyleIdx="1" presStyleCnt="2">
        <dgm:presLayoutVars>
          <dgm:bulletEnabled val="1"/>
        </dgm:presLayoutVars>
      </dgm:prSet>
      <dgm:spPr/>
    </dgm:pt>
    <dgm:pt modelId="{AC1CFACF-D28C-D147-A6AD-2154B247582A}" type="pres">
      <dgm:prSet presAssocID="{C9235D86-03E1-434E-A9EF-8A9F02A4A3CC}" presName="ThreeNodes_1_text" presStyleLbl="node1" presStyleIdx="2" presStyleCnt="3">
        <dgm:presLayoutVars>
          <dgm:bulletEnabled val="1"/>
        </dgm:presLayoutVars>
      </dgm:prSet>
      <dgm:spPr/>
    </dgm:pt>
    <dgm:pt modelId="{413567CE-0975-E546-8F1E-ACA8A18571AD}" type="pres">
      <dgm:prSet presAssocID="{C9235D86-03E1-434E-A9EF-8A9F02A4A3CC}" presName="ThreeNodes_2_text" presStyleLbl="node1" presStyleIdx="2" presStyleCnt="3">
        <dgm:presLayoutVars>
          <dgm:bulletEnabled val="1"/>
        </dgm:presLayoutVars>
      </dgm:prSet>
      <dgm:spPr/>
    </dgm:pt>
    <dgm:pt modelId="{06FE3A8E-F7E2-E246-9EC9-762F188A6D36}" type="pres">
      <dgm:prSet presAssocID="{C9235D86-03E1-434E-A9EF-8A9F02A4A3CC}" presName="ThreeNodes_3_text" presStyleLbl="node1" presStyleIdx="2" presStyleCnt="3">
        <dgm:presLayoutVars>
          <dgm:bulletEnabled val="1"/>
        </dgm:presLayoutVars>
      </dgm:prSet>
      <dgm:spPr/>
    </dgm:pt>
  </dgm:ptLst>
  <dgm:cxnLst>
    <dgm:cxn modelId="{78F10315-29B9-9641-8C86-C95EF6E7B606}" type="presOf" srcId="{0B78D674-68DD-44A2-AB16-8806EB72C130}" destId="{2FDC7694-B122-0341-91DB-3A77013FC370}" srcOrd="0" destOrd="0" presId="urn:microsoft.com/office/officeart/2005/8/layout/vProcess5"/>
    <dgm:cxn modelId="{8703EA4C-0C84-4A4B-9399-FCC542C78FCF}" srcId="{C9235D86-03E1-434E-A9EF-8A9F02A4A3CC}" destId="{1D1996A7-2A1E-4EF8-83F0-3C00868FC8F7}" srcOrd="2" destOrd="0" parTransId="{026F7355-36F6-4C44-BCEF-E93DEF812654}" sibTransId="{D086D34B-F77F-4BF7-BB51-3EC3C92461CB}"/>
    <dgm:cxn modelId="{345D1E4F-104F-DD41-831F-1AC833DABE2C}" type="presOf" srcId="{80CF640E-B0CD-489C-ABB1-6ABF41E41D8B}" destId="{81494012-EEF9-0C4A-B50A-542379CEB4A1}" srcOrd="0" destOrd="0" presId="urn:microsoft.com/office/officeart/2005/8/layout/vProcess5"/>
    <dgm:cxn modelId="{1F2D8F55-4D23-45AB-878F-65D70A656E9C}" srcId="{C9235D86-03E1-434E-A9EF-8A9F02A4A3CC}" destId="{80CF640E-B0CD-489C-ABB1-6ABF41E41D8B}" srcOrd="1" destOrd="0" parTransId="{F7875827-AA3E-47B7-9D70-213BBC85A606}" sibTransId="{A096D4AB-CADD-403C-AD79-05EE669E1E96}"/>
    <dgm:cxn modelId="{BE7CFB57-754F-4107-A543-F4FDF0BFC246}" srcId="{C9235D86-03E1-434E-A9EF-8A9F02A4A3CC}" destId="{495DEC72-3B5A-4F50-A4FE-9D4951227D91}" srcOrd="0" destOrd="0" parTransId="{52C21252-2753-43E9-9784-2BA5E38D80D4}" sibTransId="{0B78D674-68DD-44A2-AB16-8806EB72C130}"/>
    <dgm:cxn modelId="{C6D77573-9028-B840-9978-2725016F1591}" type="presOf" srcId="{1D1996A7-2A1E-4EF8-83F0-3C00868FC8F7}" destId="{B3A05405-3A9B-2F46-811A-1C9A6CAF6D15}" srcOrd="0" destOrd="0" presId="urn:microsoft.com/office/officeart/2005/8/layout/vProcess5"/>
    <dgm:cxn modelId="{7180E187-E69F-2645-9969-811A8F0A8CCF}" type="presOf" srcId="{495DEC72-3B5A-4F50-A4FE-9D4951227D91}" destId="{8EB0D46A-E228-AC48-9C32-49BA602D213E}" srcOrd="0" destOrd="0" presId="urn:microsoft.com/office/officeart/2005/8/layout/vProcess5"/>
    <dgm:cxn modelId="{D16B2B8A-B45D-624E-BBEF-D5BBD550BF8A}" type="presOf" srcId="{80CF640E-B0CD-489C-ABB1-6ABF41E41D8B}" destId="{413567CE-0975-E546-8F1E-ACA8A18571AD}" srcOrd="1" destOrd="0" presId="urn:microsoft.com/office/officeart/2005/8/layout/vProcess5"/>
    <dgm:cxn modelId="{FD89D19E-A6E0-684D-AD4A-BBF88D87569B}" type="presOf" srcId="{495DEC72-3B5A-4F50-A4FE-9D4951227D91}" destId="{AC1CFACF-D28C-D147-A6AD-2154B247582A}" srcOrd="1" destOrd="0" presId="urn:microsoft.com/office/officeart/2005/8/layout/vProcess5"/>
    <dgm:cxn modelId="{6D9F7DDA-C2EE-5742-AB81-98E59DD45990}" type="presOf" srcId="{1D1996A7-2A1E-4EF8-83F0-3C00868FC8F7}" destId="{06FE3A8E-F7E2-E246-9EC9-762F188A6D36}" srcOrd="1" destOrd="0" presId="urn:microsoft.com/office/officeart/2005/8/layout/vProcess5"/>
    <dgm:cxn modelId="{1C9D4EE5-CCCE-B141-9580-C8F0CE555E69}" type="presOf" srcId="{C9235D86-03E1-434E-A9EF-8A9F02A4A3CC}" destId="{D264C972-FD42-614D-AD18-AD83E591C758}" srcOrd="0" destOrd="0" presId="urn:microsoft.com/office/officeart/2005/8/layout/vProcess5"/>
    <dgm:cxn modelId="{49F8B6F4-391D-6343-91BF-41E30C383618}" type="presOf" srcId="{A096D4AB-CADD-403C-AD79-05EE669E1E96}" destId="{0AC307F0-4683-B74D-9788-CA64D1102D26}" srcOrd="0" destOrd="0" presId="urn:microsoft.com/office/officeart/2005/8/layout/vProcess5"/>
    <dgm:cxn modelId="{37260546-3F95-B042-91E6-258A1FD8512D}" type="presParOf" srcId="{D264C972-FD42-614D-AD18-AD83E591C758}" destId="{EF8BE662-6235-E548-92B5-D7170FC4316A}" srcOrd="0" destOrd="0" presId="urn:microsoft.com/office/officeart/2005/8/layout/vProcess5"/>
    <dgm:cxn modelId="{FA1F739E-D9B2-B346-B856-2A52DDCAD4CC}" type="presParOf" srcId="{D264C972-FD42-614D-AD18-AD83E591C758}" destId="{8EB0D46A-E228-AC48-9C32-49BA602D213E}" srcOrd="1" destOrd="0" presId="urn:microsoft.com/office/officeart/2005/8/layout/vProcess5"/>
    <dgm:cxn modelId="{5418EDD6-C63D-BC4E-876F-2250DC3B54B9}" type="presParOf" srcId="{D264C972-FD42-614D-AD18-AD83E591C758}" destId="{81494012-EEF9-0C4A-B50A-542379CEB4A1}" srcOrd="2" destOrd="0" presId="urn:microsoft.com/office/officeart/2005/8/layout/vProcess5"/>
    <dgm:cxn modelId="{17249067-6710-0A45-B863-EC69A1DCCB0A}" type="presParOf" srcId="{D264C972-FD42-614D-AD18-AD83E591C758}" destId="{B3A05405-3A9B-2F46-811A-1C9A6CAF6D15}" srcOrd="3" destOrd="0" presId="urn:microsoft.com/office/officeart/2005/8/layout/vProcess5"/>
    <dgm:cxn modelId="{7A30F172-440B-B841-ABF5-F6DB81C02590}" type="presParOf" srcId="{D264C972-FD42-614D-AD18-AD83E591C758}" destId="{2FDC7694-B122-0341-91DB-3A77013FC370}" srcOrd="4" destOrd="0" presId="urn:microsoft.com/office/officeart/2005/8/layout/vProcess5"/>
    <dgm:cxn modelId="{CB36D672-8FF1-324B-8B94-BF5999767515}" type="presParOf" srcId="{D264C972-FD42-614D-AD18-AD83E591C758}" destId="{0AC307F0-4683-B74D-9788-CA64D1102D26}" srcOrd="5" destOrd="0" presId="urn:microsoft.com/office/officeart/2005/8/layout/vProcess5"/>
    <dgm:cxn modelId="{65DDCC66-7624-D049-88C1-01E59E4895F0}" type="presParOf" srcId="{D264C972-FD42-614D-AD18-AD83E591C758}" destId="{AC1CFACF-D28C-D147-A6AD-2154B247582A}" srcOrd="6" destOrd="0" presId="urn:microsoft.com/office/officeart/2005/8/layout/vProcess5"/>
    <dgm:cxn modelId="{7F1DFE3C-57BE-E54E-96C3-EA49F686FC73}" type="presParOf" srcId="{D264C972-FD42-614D-AD18-AD83E591C758}" destId="{413567CE-0975-E546-8F1E-ACA8A18571AD}" srcOrd="7" destOrd="0" presId="urn:microsoft.com/office/officeart/2005/8/layout/vProcess5"/>
    <dgm:cxn modelId="{493207B1-E1E6-514D-B338-77A19E431C9C}" type="presParOf" srcId="{D264C972-FD42-614D-AD18-AD83E591C758}" destId="{06FE3A8E-F7E2-E246-9EC9-762F188A6D3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73D61E0-9E9D-49CB-9D2E-BE385724E0D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7D0702-9541-4E17-8C8D-2306C059CDAA}">
      <dgm:prSet/>
      <dgm:spPr/>
      <dgm:t>
        <a:bodyPr/>
        <a:lstStyle/>
        <a:p>
          <a:pPr>
            <a:lnSpc>
              <a:spcPct val="100000"/>
            </a:lnSpc>
          </a:pPr>
          <a:r>
            <a:rPr lang="en-IN" dirty="0"/>
            <a:t>Node JS runs on V8. V8 is an open source JavaScript engine developed by Google. </a:t>
          </a:r>
          <a:endParaRPr lang="en-US" dirty="0"/>
        </a:p>
      </dgm:t>
    </dgm:pt>
    <dgm:pt modelId="{B2C4352F-8996-4067-A680-5A98AE3A53EE}" type="parTrans" cxnId="{0366F0B8-D8BC-40A3-A2C3-B58AD774A724}">
      <dgm:prSet/>
      <dgm:spPr/>
      <dgm:t>
        <a:bodyPr/>
        <a:lstStyle/>
        <a:p>
          <a:endParaRPr lang="en-US"/>
        </a:p>
      </dgm:t>
    </dgm:pt>
    <dgm:pt modelId="{0F5F9E98-24DE-4202-BF6E-350275A7A93A}" type="sibTrans" cxnId="{0366F0B8-D8BC-40A3-A2C3-B58AD774A724}">
      <dgm:prSet/>
      <dgm:spPr/>
      <dgm:t>
        <a:bodyPr/>
        <a:lstStyle/>
        <a:p>
          <a:endParaRPr lang="en-US"/>
        </a:p>
      </dgm:t>
    </dgm:pt>
    <dgm:pt modelId="{9687BF3A-1B52-4FC1-A2D3-0CAEA3C470C7}">
      <dgm:prSet/>
      <dgm:spPr/>
      <dgm:t>
        <a:bodyPr/>
        <a:lstStyle/>
        <a:p>
          <a:pPr>
            <a:lnSpc>
              <a:spcPct val="100000"/>
            </a:lnSpc>
          </a:pPr>
          <a:r>
            <a:rPr lang="en-IN" dirty="0"/>
            <a:t>Node JS is a single threaded application which makes it light weight. It uses event-driven , non-blocking I/O model.</a:t>
          </a:r>
          <a:endParaRPr lang="en-US" dirty="0"/>
        </a:p>
      </dgm:t>
    </dgm:pt>
    <dgm:pt modelId="{1FA44E22-DABE-4101-9D45-4DC999ACEC62}" type="parTrans" cxnId="{1BD13886-519E-4ECA-8BEA-0973DF8AA2AF}">
      <dgm:prSet/>
      <dgm:spPr/>
      <dgm:t>
        <a:bodyPr/>
        <a:lstStyle/>
        <a:p>
          <a:endParaRPr lang="en-US"/>
        </a:p>
      </dgm:t>
    </dgm:pt>
    <dgm:pt modelId="{CA0310FB-CDB5-4C87-8AF1-069DF65B78F3}" type="sibTrans" cxnId="{1BD13886-519E-4ECA-8BEA-0973DF8AA2AF}">
      <dgm:prSet/>
      <dgm:spPr/>
      <dgm:t>
        <a:bodyPr/>
        <a:lstStyle/>
        <a:p>
          <a:endParaRPr lang="en-US"/>
        </a:p>
      </dgm:t>
    </dgm:pt>
    <dgm:pt modelId="{FEF1B415-1729-445D-B64C-868D23B9B679}">
      <dgm:prSet/>
      <dgm:spPr/>
      <dgm:t>
        <a:bodyPr/>
        <a:lstStyle/>
        <a:p>
          <a:pPr>
            <a:lnSpc>
              <a:spcPct val="100000"/>
            </a:lnSpc>
          </a:pPr>
          <a:r>
            <a:rPr lang="en-US" dirty="0"/>
            <a:t>Node JS is a server side </a:t>
          </a:r>
          <a:r>
            <a:rPr lang="en-US" dirty="0" err="1"/>
            <a:t>Javascript</a:t>
          </a:r>
          <a:r>
            <a:rPr lang="en-US" dirty="0"/>
            <a:t> Library.</a:t>
          </a:r>
        </a:p>
        <a:p>
          <a:pPr>
            <a:lnSpc>
              <a:spcPct val="100000"/>
            </a:lnSpc>
          </a:pPr>
          <a:r>
            <a:rPr lang="en-US" dirty="0"/>
            <a:t>Node JS is created by Ryan Dahl in 2009</a:t>
          </a:r>
        </a:p>
      </dgm:t>
    </dgm:pt>
    <dgm:pt modelId="{08704B2B-51B4-4F19-84F3-AE66FE14BC61}" type="sibTrans" cxnId="{CBBFCB8A-5D1A-42AC-8FE2-3EA3011DD382}">
      <dgm:prSet/>
      <dgm:spPr/>
      <dgm:t>
        <a:bodyPr/>
        <a:lstStyle/>
        <a:p>
          <a:endParaRPr lang="en-US"/>
        </a:p>
      </dgm:t>
    </dgm:pt>
    <dgm:pt modelId="{B8352040-B4FE-4E70-B7AF-ABFD567F1216}" type="parTrans" cxnId="{CBBFCB8A-5D1A-42AC-8FE2-3EA3011DD382}">
      <dgm:prSet/>
      <dgm:spPr/>
      <dgm:t>
        <a:bodyPr/>
        <a:lstStyle/>
        <a:p>
          <a:endParaRPr lang="en-US"/>
        </a:p>
      </dgm:t>
    </dgm:pt>
    <dgm:pt modelId="{06D3DB20-E7AD-4A89-82D3-6B24DCCF0CBB}" type="pres">
      <dgm:prSet presAssocID="{273D61E0-9E9D-49CB-9D2E-BE385724E0D7}" presName="root" presStyleCnt="0">
        <dgm:presLayoutVars>
          <dgm:dir/>
          <dgm:resizeHandles val="exact"/>
        </dgm:presLayoutVars>
      </dgm:prSet>
      <dgm:spPr/>
    </dgm:pt>
    <dgm:pt modelId="{C495BF90-20CA-4C2E-AAE7-712A94A80553}" type="pres">
      <dgm:prSet presAssocID="{FEF1B415-1729-445D-B64C-868D23B9B679}" presName="compNode" presStyleCnt="0"/>
      <dgm:spPr/>
    </dgm:pt>
    <dgm:pt modelId="{4603FD91-D68F-45BE-872E-710CE89C5A8D}" type="pres">
      <dgm:prSet presAssocID="{FEF1B415-1729-445D-B64C-868D23B9B679}" presName="bgRect" presStyleLbl="bgShp" presStyleIdx="0" presStyleCnt="3" custLinFactNeighborX="74675" custLinFactNeighborY="-2232"/>
      <dgm:spPr/>
    </dgm:pt>
    <dgm:pt modelId="{BC70B71C-DA6C-43D1-82FE-6AABC9F1D1A7}" type="pres">
      <dgm:prSet presAssocID="{FEF1B415-1729-445D-B64C-868D23B9B67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F2F951A6-6B5D-419B-8722-9B0A77A168BD}" type="pres">
      <dgm:prSet presAssocID="{FEF1B415-1729-445D-B64C-868D23B9B679}" presName="spaceRect" presStyleCnt="0"/>
      <dgm:spPr/>
    </dgm:pt>
    <dgm:pt modelId="{96AD4F22-6B9D-45DC-9FC3-D501F38FC436}" type="pres">
      <dgm:prSet presAssocID="{FEF1B415-1729-445D-B64C-868D23B9B679}" presName="parTx" presStyleLbl="revTx" presStyleIdx="0" presStyleCnt="3">
        <dgm:presLayoutVars>
          <dgm:chMax val="0"/>
          <dgm:chPref val="0"/>
        </dgm:presLayoutVars>
      </dgm:prSet>
      <dgm:spPr/>
    </dgm:pt>
    <dgm:pt modelId="{9F89C1D4-B41C-44DA-96CB-632DD4B3375E}" type="pres">
      <dgm:prSet presAssocID="{08704B2B-51B4-4F19-84F3-AE66FE14BC61}" presName="sibTrans" presStyleCnt="0"/>
      <dgm:spPr/>
    </dgm:pt>
    <dgm:pt modelId="{EC7E5251-E825-4724-A78D-F4D32D539CA1}" type="pres">
      <dgm:prSet presAssocID="{D27D0702-9541-4E17-8C8D-2306C059CDAA}" presName="compNode" presStyleCnt="0"/>
      <dgm:spPr/>
    </dgm:pt>
    <dgm:pt modelId="{41F0042E-D7D6-4D4B-88AB-613D6FE653B7}" type="pres">
      <dgm:prSet presAssocID="{D27D0702-9541-4E17-8C8D-2306C059CDAA}" presName="bgRect" presStyleLbl="bgShp" presStyleIdx="1" presStyleCnt="3"/>
      <dgm:spPr/>
    </dgm:pt>
    <dgm:pt modelId="{79ABFA4F-C7CA-487A-935F-A4BB10FE29DF}" type="pres">
      <dgm:prSet presAssocID="{D27D0702-9541-4E17-8C8D-2306C059CD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D14E9A9B-33B2-4AD1-8821-19F612E65CB6}" type="pres">
      <dgm:prSet presAssocID="{D27D0702-9541-4E17-8C8D-2306C059CDAA}" presName="spaceRect" presStyleCnt="0"/>
      <dgm:spPr/>
    </dgm:pt>
    <dgm:pt modelId="{474C2CA2-BAE7-4188-9BB7-5AC9BB889A35}" type="pres">
      <dgm:prSet presAssocID="{D27D0702-9541-4E17-8C8D-2306C059CDAA}" presName="parTx" presStyleLbl="revTx" presStyleIdx="1" presStyleCnt="3">
        <dgm:presLayoutVars>
          <dgm:chMax val="0"/>
          <dgm:chPref val="0"/>
        </dgm:presLayoutVars>
      </dgm:prSet>
      <dgm:spPr/>
    </dgm:pt>
    <dgm:pt modelId="{DCFB951C-895A-4E79-B060-91785DE8F327}" type="pres">
      <dgm:prSet presAssocID="{0F5F9E98-24DE-4202-BF6E-350275A7A93A}" presName="sibTrans" presStyleCnt="0"/>
      <dgm:spPr/>
    </dgm:pt>
    <dgm:pt modelId="{52092734-3209-4ECE-A881-E8708E67F473}" type="pres">
      <dgm:prSet presAssocID="{9687BF3A-1B52-4FC1-A2D3-0CAEA3C470C7}" presName="compNode" presStyleCnt="0"/>
      <dgm:spPr/>
    </dgm:pt>
    <dgm:pt modelId="{AA457840-8FE3-42CB-A550-83EB5B20A3F2}" type="pres">
      <dgm:prSet presAssocID="{9687BF3A-1B52-4FC1-A2D3-0CAEA3C470C7}" presName="bgRect" presStyleLbl="bgShp" presStyleIdx="2" presStyleCnt="3"/>
      <dgm:spPr/>
    </dgm:pt>
    <dgm:pt modelId="{7CF33C62-C6B5-4CB5-8E00-83FEEAE2447C}" type="pres">
      <dgm:prSet presAssocID="{9687BF3A-1B52-4FC1-A2D3-0CAEA3C470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0AB29CFA-8B6D-437C-8490-8EDE5CF15304}" type="pres">
      <dgm:prSet presAssocID="{9687BF3A-1B52-4FC1-A2D3-0CAEA3C470C7}" presName="spaceRect" presStyleCnt="0"/>
      <dgm:spPr/>
    </dgm:pt>
    <dgm:pt modelId="{4E73308B-84D3-41C9-9103-95B47494D726}" type="pres">
      <dgm:prSet presAssocID="{9687BF3A-1B52-4FC1-A2D3-0CAEA3C470C7}" presName="parTx" presStyleLbl="revTx" presStyleIdx="2" presStyleCnt="3">
        <dgm:presLayoutVars>
          <dgm:chMax val="0"/>
          <dgm:chPref val="0"/>
        </dgm:presLayoutVars>
      </dgm:prSet>
      <dgm:spPr/>
    </dgm:pt>
  </dgm:ptLst>
  <dgm:cxnLst>
    <dgm:cxn modelId="{6E9C7209-4C69-7649-B918-2FEB4E6E68B1}" type="presOf" srcId="{9687BF3A-1B52-4FC1-A2D3-0CAEA3C470C7}" destId="{4E73308B-84D3-41C9-9103-95B47494D726}" srcOrd="0" destOrd="0" presId="urn:microsoft.com/office/officeart/2018/2/layout/IconVerticalSolidList"/>
    <dgm:cxn modelId="{58739534-407D-184D-82CB-869265BDE28B}" type="presOf" srcId="{273D61E0-9E9D-49CB-9D2E-BE385724E0D7}" destId="{06D3DB20-E7AD-4A89-82D3-6B24DCCF0CBB}" srcOrd="0" destOrd="0" presId="urn:microsoft.com/office/officeart/2018/2/layout/IconVerticalSolidList"/>
    <dgm:cxn modelId="{39CF475B-5C59-C543-B96B-93D7CFFCC723}" type="presOf" srcId="{FEF1B415-1729-445D-B64C-868D23B9B679}" destId="{96AD4F22-6B9D-45DC-9FC3-D501F38FC436}" srcOrd="0" destOrd="0" presId="urn:microsoft.com/office/officeart/2018/2/layout/IconVerticalSolidList"/>
    <dgm:cxn modelId="{1BD13886-519E-4ECA-8BEA-0973DF8AA2AF}" srcId="{273D61E0-9E9D-49CB-9D2E-BE385724E0D7}" destId="{9687BF3A-1B52-4FC1-A2D3-0CAEA3C470C7}" srcOrd="2" destOrd="0" parTransId="{1FA44E22-DABE-4101-9D45-4DC999ACEC62}" sibTransId="{CA0310FB-CDB5-4C87-8AF1-069DF65B78F3}"/>
    <dgm:cxn modelId="{CBBFCB8A-5D1A-42AC-8FE2-3EA3011DD382}" srcId="{273D61E0-9E9D-49CB-9D2E-BE385724E0D7}" destId="{FEF1B415-1729-445D-B64C-868D23B9B679}" srcOrd="0" destOrd="0" parTransId="{B8352040-B4FE-4E70-B7AF-ABFD567F1216}" sibTransId="{08704B2B-51B4-4F19-84F3-AE66FE14BC61}"/>
    <dgm:cxn modelId="{0366F0B8-D8BC-40A3-A2C3-B58AD774A724}" srcId="{273D61E0-9E9D-49CB-9D2E-BE385724E0D7}" destId="{D27D0702-9541-4E17-8C8D-2306C059CDAA}" srcOrd="1" destOrd="0" parTransId="{B2C4352F-8996-4067-A680-5A98AE3A53EE}" sibTransId="{0F5F9E98-24DE-4202-BF6E-350275A7A93A}"/>
    <dgm:cxn modelId="{8DBED4BE-1582-4444-A62E-5AD6A398D2B1}" type="presOf" srcId="{D27D0702-9541-4E17-8C8D-2306C059CDAA}" destId="{474C2CA2-BAE7-4188-9BB7-5AC9BB889A35}" srcOrd="0" destOrd="0" presId="urn:microsoft.com/office/officeart/2018/2/layout/IconVerticalSolidList"/>
    <dgm:cxn modelId="{3357AE62-6E41-CD45-8316-51763FD53348}" type="presParOf" srcId="{06D3DB20-E7AD-4A89-82D3-6B24DCCF0CBB}" destId="{C495BF90-20CA-4C2E-AAE7-712A94A80553}" srcOrd="0" destOrd="0" presId="urn:microsoft.com/office/officeart/2018/2/layout/IconVerticalSolidList"/>
    <dgm:cxn modelId="{E31E94F7-16EF-9B4C-BEBC-A4BA3F6CB341}" type="presParOf" srcId="{C495BF90-20CA-4C2E-AAE7-712A94A80553}" destId="{4603FD91-D68F-45BE-872E-710CE89C5A8D}" srcOrd="0" destOrd="0" presId="urn:microsoft.com/office/officeart/2018/2/layout/IconVerticalSolidList"/>
    <dgm:cxn modelId="{1A04AA1C-8085-A245-8301-1CE914517090}" type="presParOf" srcId="{C495BF90-20CA-4C2E-AAE7-712A94A80553}" destId="{BC70B71C-DA6C-43D1-82FE-6AABC9F1D1A7}" srcOrd="1" destOrd="0" presId="urn:microsoft.com/office/officeart/2018/2/layout/IconVerticalSolidList"/>
    <dgm:cxn modelId="{CBA4B4EB-F435-D342-BCD9-C57C8893C180}" type="presParOf" srcId="{C495BF90-20CA-4C2E-AAE7-712A94A80553}" destId="{F2F951A6-6B5D-419B-8722-9B0A77A168BD}" srcOrd="2" destOrd="0" presId="urn:microsoft.com/office/officeart/2018/2/layout/IconVerticalSolidList"/>
    <dgm:cxn modelId="{C33DD59A-8F84-C643-AC49-F4619FCA70E1}" type="presParOf" srcId="{C495BF90-20CA-4C2E-AAE7-712A94A80553}" destId="{96AD4F22-6B9D-45DC-9FC3-D501F38FC436}" srcOrd="3" destOrd="0" presId="urn:microsoft.com/office/officeart/2018/2/layout/IconVerticalSolidList"/>
    <dgm:cxn modelId="{F09C2A96-333F-CB49-BFF7-BC0E2B4727A3}" type="presParOf" srcId="{06D3DB20-E7AD-4A89-82D3-6B24DCCF0CBB}" destId="{9F89C1D4-B41C-44DA-96CB-632DD4B3375E}" srcOrd="1" destOrd="0" presId="urn:microsoft.com/office/officeart/2018/2/layout/IconVerticalSolidList"/>
    <dgm:cxn modelId="{7E8E787B-A668-134E-A889-B95168586ABF}" type="presParOf" srcId="{06D3DB20-E7AD-4A89-82D3-6B24DCCF0CBB}" destId="{EC7E5251-E825-4724-A78D-F4D32D539CA1}" srcOrd="2" destOrd="0" presId="urn:microsoft.com/office/officeart/2018/2/layout/IconVerticalSolidList"/>
    <dgm:cxn modelId="{5046F8B4-BE18-8842-9205-866F942B8BAE}" type="presParOf" srcId="{EC7E5251-E825-4724-A78D-F4D32D539CA1}" destId="{41F0042E-D7D6-4D4B-88AB-613D6FE653B7}" srcOrd="0" destOrd="0" presId="urn:microsoft.com/office/officeart/2018/2/layout/IconVerticalSolidList"/>
    <dgm:cxn modelId="{B4D8E8DE-53B8-BB4D-95FC-C2D3ACFB28E2}" type="presParOf" srcId="{EC7E5251-E825-4724-A78D-F4D32D539CA1}" destId="{79ABFA4F-C7CA-487A-935F-A4BB10FE29DF}" srcOrd="1" destOrd="0" presId="urn:microsoft.com/office/officeart/2018/2/layout/IconVerticalSolidList"/>
    <dgm:cxn modelId="{7193189C-86F0-BE4A-991F-B2E3C97CDAB5}" type="presParOf" srcId="{EC7E5251-E825-4724-A78D-F4D32D539CA1}" destId="{D14E9A9B-33B2-4AD1-8821-19F612E65CB6}" srcOrd="2" destOrd="0" presId="urn:microsoft.com/office/officeart/2018/2/layout/IconVerticalSolidList"/>
    <dgm:cxn modelId="{86CDB39D-92A6-A345-9CC1-C812E0175D0C}" type="presParOf" srcId="{EC7E5251-E825-4724-A78D-F4D32D539CA1}" destId="{474C2CA2-BAE7-4188-9BB7-5AC9BB889A35}" srcOrd="3" destOrd="0" presId="urn:microsoft.com/office/officeart/2018/2/layout/IconVerticalSolidList"/>
    <dgm:cxn modelId="{75AF24B3-85ED-A545-B7E9-91BBC09DFED3}" type="presParOf" srcId="{06D3DB20-E7AD-4A89-82D3-6B24DCCF0CBB}" destId="{DCFB951C-895A-4E79-B060-91785DE8F327}" srcOrd="3" destOrd="0" presId="urn:microsoft.com/office/officeart/2018/2/layout/IconVerticalSolidList"/>
    <dgm:cxn modelId="{448E781F-697F-0E4C-A481-768EFB8E703B}" type="presParOf" srcId="{06D3DB20-E7AD-4A89-82D3-6B24DCCF0CBB}" destId="{52092734-3209-4ECE-A881-E8708E67F473}" srcOrd="4" destOrd="0" presId="urn:microsoft.com/office/officeart/2018/2/layout/IconVerticalSolidList"/>
    <dgm:cxn modelId="{8757C83B-1C35-B24F-97C1-58FB9721E509}" type="presParOf" srcId="{52092734-3209-4ECE-A881-E8708E67F473}" destId="{AA457840-8FE3-42CB-A550-83EB5B20A3F2}" srcOrd="0" destOrd="0" presId="urn:microsoft.com/office/officeart/2018/2/layout/IconVerticalSolidList"/>
    <dgm:cxn modelId="{0F16E941-DC69-2E4B-985B-544FB41D2CC8}" type="presParOf" srcId="{52092734-3209-4ECE-A881-E8708E67F473}" destId="{7CF33C62-C6B5-4CB5-8E00-83FEEAE2447C}" srcOrd="1" destOrd="0" presId="urn:microsoft.com/office/officeart/2018/2/layout/IconVerticalSolidList"/>
    <dgm:cxn modelId="{AF6EFC85-D97F-8848-A85E-ED71423F76F8}" type="presParOf" srcId="{52092734-3209-4ECE-A881-E8708E67F473}" destId="{0AB29CFA-8B6D-437C-8490-8EDE5CF15304}" srcOrd="2" destOrd="0" presId="urn:microsoft.com/office/officeart/2018/2/layout/IconVerticalSolidList"/>
    <dgm:cxn modelId="{8447DBA7-417A-9241-8CBC-47C7BBEB1C81}" type="presParOf" srcId="{52092734-3209-4ECE-A881-E8708E67F473}" destId="{4E73308B-84D3-41C9-9103-95B47494D72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3D61E0-9E9D-49CB-9D2E-BE385724E0D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EF1B415-1729-445D-B64C-868D23B9B679}">
      <dgm:prSet/>
      <dgm:spPr/>
      <dgm:t>
        <a:bodyPr/>
        <a:lstStyle/>
        <a:p>
          <a:pPr>
            <a:lnSpc>
              <a:spcPct val="100000"/>
            </a:lnSpc>
          </a:pPr>
          <a:r>
            <a:rPr lang="en-IN" dirty="0"/>
            <a:t>React is a </a:t>
          </a:r>
          <a:r>
            <a:rPr lang="en-IN" b="1" dirty="0"/>
            <a:t>JavaScript Library </a:t>
          </a:r>
          <a:r>
            <a:rPr lang="en-IN" dirty="0"/>
            <a:t>for building user interfaces for front-end web and mobile applications.</a:t>
          </a:r>
          <a:endParaRPr lang="en-US" dirty="0"/>
        </a:p>
      </dgm:t>
    </dgm:pt>
    <dgm:pt modelId="{B8352040-B4FE-4E70-B7AF-ABFD567F1216}" type="parTrans" cxnId="{CBBFCB8A-5D1A-42AC-8FE2-3EA3011DD382}">
      <dgm:prSet/>
      <dgm:spPr/>
      <dgm:t>
        <a:bodyPr/>
        <a:lstStyle/>
        <a:p>
          <a:endParaRPr lang="en-US"/>
        </a:p>
      </dgm:t>
    </dgm:pt>
    <dgm:pt modelId="{08704B2B-51B4-4F19-84F3-AE66FE14BC61}" type="sibTrans" cxnId="{CBBFCB8A-5D1A-42AC-8FE2-3EA3011DD382}">
      <dgm:prSet/>
      <dgm:spPr/>
      <dgm:t>
        <a:bodyPr/>
        <a:lstStyle/>
        <a:p>
          <a:endParaRPr lang="en-US"/>
        </a:p>
      </dgm:t>
    </dgm:pt>
    <dgm:pt modelId="{D27D0702-9541-4E17-8C8D-2306C059CDAA}">
      <dgm:prSet/>
      <dgm:spPr/>
      <dgm:t>
        <a:bodyPr/>
        <a:lstStyle/>
        <a:p>
          <a:pPr>
            <a:lnSpc>
              <a:spcPct val="100000"/>
            </a:lnSpc>
          </a:pPr>
          <a:r>
            <a:rPr lang="en-IN" dirty="0"/>
            <a:t>React is created by Jordan </a:t>
          </a:r>
          <a:r>
            <a:rPr lang="en-IN" dirty="0" err="1"/>
            <a:t>Walke</a:t>
          </a:r>
          <a:r>
            <a:rPr lang="en-IN" dirty="0"/>
            <a:t>, a Software Engineer in  </a:t>
          </a:r>
          <a:r>
            <a:rPr lang="en-IN" b="1" dirty="0"/>
            <a:t>Facebook </a:t>
          </a:r>
          <a:r>
            <a:rPr lang="en-IN" dirty="0"/>
            <a:t>and it’s initially used for their news feed feature in 2011 and later on Instagram in 2012.</a:t>
          </a:r>
          <a:endParaRPr lang="en-US" dirty="0"/>
        </a:p>
      </dgm:t>
    </dgm:pt>
    <dgm:pt modelId="{B2C4352F-8996-4067-A680-5A98AE3A53EE}" type="parTrans" cxnId="{0366F0B8-D8BC-40A3-A2C3-B58AD774A724}">
      <dgm:prSet/>
      <dgm:spPr/>
      <dgm:t>
        <a:bodyPr/>
        <a:lstStyle/>
        <a:p>
          <a:endParaRPr lang="en-US"/>
        </a:p>
      </dgm:t>
    </dgm:pt>
    <dgm:pt modelId="{0F5F9E98-24DE-4202-BF6E-350275A7A93A}" type="sibTrans" cxnId="{0366F0B8-D8BC-40A3-A2C3-B58AD774A724}">
      <dgm:prSet/>
      <dgm:spPr/>
      <dgm:t>
        <a:bodyPr/>
        <a:lstStyle/>
        <a:p>
          <a:endParaRPr lang="en-US"/>
        </a:p>
      </dgm:t>
    </dgm:pt>
    <dgm:pt modelId="{9687BF3A-1B52-4FC1-A2D3-0CAEA3C470C7}">
      <dgm:prSet/>
      <dgm:spPr/>
      <dgm:t>
        <a:bodyPr/>
        <a:lstStyle/>
        <a:p>
          <a:pPr>
            <a:lnSpc>
              <a:spcPct val="100000"/>
            </a:lnSpc>
          </a:pPr>
          <a:r>
            <a:rPr lang="en-IN" dirty="0"/>
            <a:t>React is sometimes called as a </a:t>
          </a:r>
          <a:r>
            <a:rPr lang="en-IN" b="1" dirty="0"/>
            <a:t>Framework</a:t>
          </a:r>
          <a:r>
            <a:rPr lang="en-IN" dirty="0"/>
            <a:t> because of its features and behaviours.</a:t>
          </a:r>
          <a:endParaRPr lang="en-US" dirty="0"/>
        </a:p>
      </dgm:t>
    </dgm:pt>
    <dgm:pt modelId="{1FA44E22-DABE-4101-9D45-4DC999ACEC62}" type="parTrans" cxnId="{1BD13886-519E-4ECA-8BEA-0973DF8AA2AF}">
      <dgm:prSet/>
      <dgm:spPr/>
      <dgm:t>
        <a:bodyPr/>
        <a:lstStyle/>
        <a:p>
          <a:endParaRPr lang="en-US"/>
        </a:p>
      </dgm:t>
    </dgm:pt>
    <dgm:pt modelId="{CA0310FB-CDB5-4C87-8AF1-069DF65B78F3}" type="sibTrans" cxnId="{1BD13886-519E-4ECA-8BEA-0973DF8AA2AF}">
      <dgm:prSet/>
      <dgm:spPr/>
      <dgm:t>
        <a:bodyPr/>
        <a:lstStyle/>
        <a:p>
          <a:endParaRPr lang="en-US"/>
        </a:p>
      </dgm:t>
    </dgm:pt>
    <dgm:pt modelId="{06D3DB20-E7AD-4A89-82D3-6B24DCCF0CBB}" type="pres">
      <dgm:prSet presAssocID="{273D61E0-9E9D-49CB-9D2E-BE385724E0D7}" presName="root" presStyleCnt="0">
        <dgm:presLayoutVars>
          <dgm:dir/>
          <dgm:resizeHandles val="exact"/>
        </dgm:presLayoutVars>
      </dgm:prSet>
      <dgm:spPr/>
    </dgm:pt>
    <dgm:pt modelId="{C495BF90-20CA-4C2E-AAE7-712A94A80553}" type="pres">
      <dgm:prSet presAssocID="{FEF1B415-1729-445D-B64C-868D23B9B679}" presName="compNode" presStyleCnt="0"/>
      <dgm:spPr/>
    </dgm:pt>
    <dgm:pt modelId="{4603FD91-D68F-45BE-872E-710CE89C5A8D}" type="pres">
      <dgm:prSet presAssocID="{FEF1B415-1729-445D-B64C-868D23B9B679}" presName="bgRect" presStyleLbl="bgShp" presStyleIdx="0" presStyleCnt="3"/>
      <dgm:spPr/>
    </dgm:pt>
    <dgm:pt modelId="{BC70B71C-DA6C-43D1-82FE-6AABC9F1D1A7}" type="pres">
      <dgm:prSet presAssocID="{FEF1B415-1729-445D-B64C-868D23B9B67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F2F951A6-6B5D-419B-8722-9B0A77A168BD}" type="pres">
      <dgm:prSet presAssocID="{FEF1B415-1729-445D-B64C-868D23B9B679}" presName="spaceRect" presStyleCnt="0"/>
      <dgm:spPr/>
    </dgm:pt>
    <dgm:pt modelId="{96AD4F22-6B9D-45DC-9FC3-D501F38FC436}" type="pres">
      <dgm:prSet presAssocID="{FEF1B415-1729-445D-B64C-868D23B9B679}" presName="parTx" presStyleLbl="revTx" presStyleIdx="0" presStyleCnt="3">
        <dgm:presLayoutVars>
          <dgm:chMax val="0"/>
          <dgm:chPref val="0"/>
        </dgm:presLayoutVars>
      </dgm:prSet>
      <dgm:spPr/>
    </dgm:pt>
    <dgm:pt modelId="{9F89C1D4-B41C-44DA-96CB-632DD4B3375E}" type="pres">
      <dgm:prSet presAssocID="{08704B2B-51B4-4F19-84F3-AE66FE14BC61}" presName="sibTrans" presStyleCnt="0"/>
      <dgm:spPr/>
    </dgm:pt>
    <dgm:pt modelId="{EC7E5251-E825-4724-A78D-F4D32D539CA1}" type="pres">
      <dgm:prSet presAssocID="{D27D0702-9541-4E17-8C8D-2306C059CDAA}" presName="compNode" presStyleCnt="0"/>
      <dgm:spPr/>
    </dgm:pt>
    <dgm:pt modelId="{41F0042E-D7D6-4D4B-88AB-613D6FE653B7}" type="pres">
      <dgm:prSet presAssocID="{D27D0702-9541-4E17-8C8D-2306C059CDAA}" presName="bgRect" presStyleLbl="bgShp" presStyleIdx="1" presStyleCnt="3"/>
      <dgm:spPr/>
    </dgm:pt>
    <dgm:pt modelId="{79ABFA4F-C7CA-487A-935F-A4BB10FE29DF}" type="pres">
      <dgm:prSet presAssocID="{D27D0702-9541-4E17-8C8D-2306C059CD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D14E9A9B-33B2-4AD1-8821-19F612E65CB6}" type="pres">
      <dgm:prSet presAssocID="{D27D0702-9541-4E17-8C8D-2306C059CDAA}" presName="spaceRect" presStyleCnt="0"/>
      <dgm:spPr/>
    </dgm:pt>
    <dgm:pt modelId="{474C2CA2-BAE7-4188-9BB7-5AC9BB889A35}" type="pres">
      <dgm:prSet presAssocID="{D27D0702-9541-4E17-8C8D-2306C059CDAA}" presName="parTx" presStyleLbl="revTx" presStyleIdx="1" presStyleCnt="3">
        <dgm:presLayoutVars>
          <dgm:chMax val="0"/>
          <dgm:chPref val="0"/>
        </dgm:presLayoutVars>
      </dgm:prSet>
      <dgm:spPr/>
    </dgm:pt>
    <dgm:pt modelId="{DCFB951C-895A-4E79-B060-91785DE8F327}" type="pres">
      <dgm:prSet presAssocID="{0F5F9E98-24DE-4202-BF6E-350275A7A93A}" presName="sibTrans" presStyleCnt="0"/>
      <dgm:spPr/>
    </dgm:pt>
    <dgm:pt modelId="{52092734-3209-4ECE-A881-E8708E67F473}" type="pres">
      <dgm:prSet presAssocID="{9687BF3A-1B52-4FC1-A2D3-0CAEA3C470C7}" presName="compNode" presStyleCnt="0"/>
      <dgm:spPr/>
    </dgm:pt>
    <dgm:pt modelId="{AA457840-8FE3-42CB-A550-83EB5B20A3F2}" type="pres">
      <dgm:prSet presAssocID="{9687BF3A-1B52-4FC1-A2D3-0CAEA3C470C7}" presName="bgRect" presStyleLbl="bgShp" presStyleIdx="2" presStyleCnt="3"/>
      <dgm:spPr/>
    </dgm:pt>
    <dgm:pt modelId="{7CF33C62-C6B5-4CB5-8E00-83FEEAE2447C}" type="pres">
      <dgm:prSet presAssocID="{9687BF3A-1B52-4FC1-A2D3-0CAEA3C470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0AB29CFA-8B6D-437C-8490-8EDE5CF15304}" type="pres">
      <dgm:prSet presAssocID="{9687BF3A-1B52-4FC1-A2D3-0CAEA3C470C7}" presName="spaceRect" presStyleCnt="0"/>
      <dgm:spPr/>
    </dgm:pt>
    <dgm:pt modelId="{4E73308B-84D3-41C9-9103-95B47494D726}" type="pres">
      <dgm:prSet presAssocID="{9687BF3A-1B52-4FC1-A2D3-0CAEA3C470C7}" presName="parTx" presStyleLbl="revTx" presStyleIdx="2" presStyleCnt="3">
        <dgm:presLayoutVars>
          <dgm:chMax val="0"/>
          <dgm:chPref val="0"/>
        </dgm:presLayoutVars>
      </dgm:prSet>
      <dgm:spPr/>
    </dgm:pt>
  </dgm:ptLst>
  <dgm:cxnLst>
    <dgm:cxn modelId="{6E9C7209-4C69-7649-B918-2FEB4E6E68B1}" type="presOf" srcId="{9687BF3A-1B52-4FC1-A2D3-0CAEA3C470C7}" destId="{4E73308B-84D3-41C9-9103-95B47494D726}" srcOrd="0" destOrd="0" presId="urn:microsoft.com/office/officeart/2018/2/layout/IconVerticalSolidList"/>
    <dgm:cxn modelId="{58739534-407D-184D-82CB-869265BDE28B}" type="presOf" srcId="{273D61E0-9E9D-49CB-9D2E-BE385724E0D7}" destId="{06D3DB20-E7AD-4A89-82D3-6B24DCCF0CBB}" srcOrd="0" destOrd="0" presId="urn:microsoft.com/office/officeart/2018/2/layout/IconVerticalSolidList"/>
    <dgm:cxn modelId="{39CF475B-5C59-C543-B96B-93D7CFFCC723}" type="presOf" srcId="{FEF1B415-1729-445D-B64C-868D23B9B679}" destId="{96AD4F22-6B9D-45DC-9FC3-D501F38FC436}" srcOrd="0" destOrd="0" presId="urn:microsoft.com/office/officeart/2018/2/layout/IconVerticalSolidList"/>
    <dgm:cxn modelId="{1BD13886-519E-4ECA-8BEA-0973DF8AA2AF}" srcId="{273D61E0-9E9D-49CB-9D2E-BE385724E0D7}" destId="{9687BF3A-1B52-4FC1-A2D3-0CAEA3C470C7}" srcOrd="2" destOrd="0" parTransId="{1FA44E22-DABE-4101-9D45-4DC999ACEC62}" sibTransId="{CA0310FB-CDB5-4C87-8AF1-069DF65B78F3}"/>
    <dgm:cxn modelId="{CBBFCB8A-5D1A-42AC-8FE2-3EA3011DD382}" srcId="{273D61E0-9E9D-49CB-9D2E-BE385724E0D7}" destId="{FEF1B415-1729-445D-B64C-868D23B9B679}" srcOrd="0" destOrd="0" parTransId="{B8352040-B4FE-4E70-B7AF-ABFD567F1216}" sibTransId="{08704B2B-51B4-4F19-84F3-AE66FE14BC61}"/>
    <dgm:cxn modelId="{0366F0B8-D8BC-40A3-A2C3-B58AD774A724}" srcId="{273D61E0-9E9D-49CB-9D2E-BE385724E0D7}" destId="{D27D0702-9541-4E17-8C8D-2306C059CDAA}" srcOrd="1" destOrd="0" parTransId="{B2C4352F-8996-4067-A680-5A98AE3A53EE}" sibTransId="{0F5F9E98-24DE-4202-BF6E-350275A7A93A}"/>
    <dgm:cxn modelId="{8DBED4BE-1582-4444-A62E-5AD6A398D2B1}" type="presOf" srcId="{D27D0702-9541-4E17-8C8D-2306C059CDAA}" destId="{474C2CA2-BAE7-4188-9BB7-5AC9BB889A35}" srcOrd="0" destOrd="0" presId="urn:microsoft.com/office/officeart/2018/2/layout/IconVerticalSolidList"/>
    <dgm:cxn modelId="{3357AE62-6E41-CD45-8316-51763FD53348}" type="presParOf" srcId="{06D3DB20-E7AD-4A89-82D3-6B24DCCF0CBB}" destId="{C495BF90-20CA-4C2E-AAE7-712A94A80553}" srcOrd="0" destOrd="0" presId="urn:microsoft.com/office/officeart/2018/2/layout/IconVerticalSolidList"/>
    <dgm:cxn modelId="{E31E94F7-16EF-9B4C-BEBC-A4BA3F6CB341}" type="presParOf" srcId="{C495BF90-20CA-4C2E-AAE7-712A94A80553}" destId="{4603FD91-D68F-45BE-872E-710CE89C5A8D}" srcOrd="0" destOrd="0" presId="urn:microsoft.com/office/officeart/2018/2/layout/IconVerticalSolidList"/>
    <dgm:cxn modelId="{1A04AA1C-8085-A245-8301-1CE914517090}" type="presParOf" srcId="{C495BF90-20CA-4C2E-AAE7-712A94A80553}" destId="{BC70B71C-DA6C-43D1-82FE-6AABC9F1D1A7}" srcOrd="1" destOrd="0" presId="urn:microsoft.com/office/officeart/2018/2/layout/IconVerticalSolidList"/>
    <dgm:cxn modelId="{CBA4B4EB-F435-D342-BCD9-C57C8893C180}" type="presParOf" srcId="{C495BF90-20CA-4C2E-AAE7-712A94A80553}" destId="{F2F951A6-6B5D-419B-8722-9B0A77A168BD}" srcOrd="2" destOrd="0" presId="urn:microsoft.com/office/officeart/2018/2/layout/IconVerticalSolidList"/>
    <dgm:cxn modelId="{C33DD59A-8F84-C643-AC49-F4619FCA70E1}" type="presParOf" srcId="{C495BF90-20CA-4C2E-AAE7-712A94A80553}" destId="{96AD4F22-6B9D-45DC-9FC3-D501F38FC436}" srcOrd="3" destOrd="0" presId="urn:microsoft.com/office/officeart/2018/2/layout/IconVerticalSolidList"/>
    <dgm:cxn modelId="{F09C2A96-333F-CB49-BFF7-BC0E2B4727A3}" type="presParOf" srcId="{06D3DB20-E7AD-4A89-82D3-6B24DCCF0CBB}" destId="{9F89C1D4-B41C-44DA-96CB-632DD4B3375E}" srcOrd="1" destOrd="0" presId="urn:microsoft.com/office/officeart/2018/2/layout/IconVerticalSolidList"/>
    <dgm:cxn modelId="{7E8E787B-A668-134E-A889-B95168586ABF}" type="presParOf" srcId="{06D3DB20-E7AD-4A89-82D3-6B24DCCF0CBB}" destId="{EC7E5251-E825-4724-A78D-F4D32D539CA1}" srcOrd="2" destOrd="0" presId="urn:microsoft.com/office/officeart/2018/2/layout/IconVerticalSolidList"/>
    <dgm:cxn modelId="{5046F8B4-BE18-8842-9205-866F942B8BAE}" type="presParOf" srcId="{EC7E5251-E825-4724-A78D-F4D32D539CA1}" destId="{41F0042E-D7D6-4D4B-88AB-613D6FE653B7}" srcOrd="0" destOrd="0" presId="urn:microsoft.com/office/officeart/2018/2/layout/IconVerticalSolidList"/>
    <dgm:cxn modelId="{B4D8E8DE-53B8-BB4D-95FC-C2D3ACFB28E2}" type="presParOf" srcId="{EC7E5251-E825-4724-A78D-F4D32D539CA1}" destId="{79ABFA4F-C7CA-487A-935F-A4BB10FE29DF}" srcOrd="1" destOrd="0" presId="urn:microsoft.com/office/officeart/2018/2/layout/IconVerticalSolidList"/>
    <dgm:cxn modelId="{7193189C-86F0-BE4A-991F-B2E3C97CDAB5}" type="presParOf" srcId="{EC7E5251-E825-4724-A78D-F4D32D539CA1}" destId="{D14E9A9B-33B2-4AD1-8821-19F612E65CB6}" srcOrd="2" destOrd="0" presId="urn:microsoft.com/office/officeart/2018/2/layout/IconVerticalSolidList"/>
    <dgm:cxn modelId="{86CDB39D-92A6-A345-9CC1-C812E0175D0C}" type="presParOf" srcId="{EC7E5251-E825-4724-A78D-F4D32D539CA1}" destId="{474C2CA2-BAE7-4188-9BB7-5AC9BB889A35}" srcOrd="3" destOrd="0" presId="urn:microsoft.com/office/officeart/2018/2/layout/IconVerticalSolidList"/>
    <dgm:cxn modelId="{75AF24B3-85ED-A545-B7E9-91BBC09DFED3}" type="presParOf" srcId="{06D3DB20-E7AD-4A89-82D3-6B24DCCF0CBB}" destId="{DCFB951C-895A-4E79-B060-91785DE8F327}" srcOrd="3" destOrd="0" presId="urn:microsoft.com/office/officeart/2018/2/layout/IconVerticalSolidList"/>
    <dgm:cxn modelId="{448E781F-697F-0E4C-A481-768EFB8E703B}" type="presParOf" srcId="{06D3DB20-E7AD-4A89-82D3-6B24DCCF0CBB}" destId="{52092734-3209-4ECE-A881-E8708E67F473}" srcOrd="4" destOrd="0" presId="urn:microsoft.com/office/officeart/2018/2/layout/IconVerticalSolidList"/>
    <dgm:cxn modelId="{8757C83B-1C35-B24F-97C1-58FB9721E509}" type="presParOf" srcId="{52092734-3209-4ECE-A881-E8708E67F473}" destId="{AA457840-8FE3-42CB-A550-83EB5B20A3F2}" srcOrd="0" destOrd="0" presId="urn:microsoft.com/office/officeart/2018/2/layout/IconVerticalSolidList"/>
    <dgm:cxn modelId="{0F16E941-DC69-2E4B-985B-544FB41D2CC8}" type="presParOf" srcId="{52092734-3209-4ECE-A881-E8708E67F473}" destId="{7CF33C62-C6B5-4CB5-8E00-83FEEAE2447C}" srcOrd="1" destOrd="0" presId="urn:microsoft.com/office/officeart/2018/2/layout/IconVerticalSolidList"/>
    <dgm:cxn modelId="{AF6EFC85-D97F-8848-A85E-ED71423F76F8}" type="presParOf" srcId="{52092734-3209-4ECE-A881-E8708E67F473}" destId="{0AB29CFA-8B6D-437C-8490-8EDE5CF15304}" srcOrd="2" destOrd="0" presId="urn:microsoft.com/office/officeart/2018/2/layout/IconVerticalSolidList"/>
    <dgm:cxn modelId="{8447DBA7-417A-9241-8CBC-47C7BBEB1C81}" type="presParOf" srcId="{52092734-3209-4ECE-A881-E8708E67F473}" destId="{4E73308B-84D3-41C9-9103-95B47494D72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FA86DF-B03F-4D51-9022-6EB76ADA6FE1}"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C4D6651E-9162-48E6-B885-2D59B5A977DD}">
      <dgm:prSet/>
      <dgm:spPr/>
      <dgm:t>
        <a:bodyPr/>
        <a:lstStyle/>
        <a:p>
          <a:r>
            <a:rPr lang="en-IN" b="0" i="0" dirty="0"/>
            <a:t>Reusable and independent UI components.</a:t>
          </a:r>
          <a:br>
            <a:rPr lang="en-IN" b="0" i="0" dirty="0"/>
          </a:br>
          <a:endParaRPr lang="en-US" dirty="0"/>
        </a:p>
      </dgm:t>
    </dgm:pt>
    <dgm:pt modelId="{FC048B05-0D00-4CA6-AAA0-F73D37F13FA1}" type="parTrans" cxnId="{F647144C-27C4-471F-93F1-512C8528AFFB}">
      <dgm:prSet/>
      <dgm:spPr/>
      <dgm:t>
        <a:bodyPr/>
        <a:lstStyle/>
        <a:p>
          <a:endParaRPr lang="en-US"/>
        </a:p>
      </dgm:t>
    </dgm:pt>
    <dgm:pt modelId="{72822E26-E678-4E24-BBE1-FF9E8A9776BC}" type="sibTrans" cxnId="{F647144C-27C4-471F-93F1-512C8528AFFB}">
      <dgm:prSet/>
      <dgm:spPr/>
      <dgm:t>
        <a:bodyPr/>
        <a:lstStyle/>
        <a:p>
          <a:endParaRPr lang="en-US"/>
        </a:p>
      </dgm:t>
    </dgm:pt>
    <dgm:pt modelId="{7D4A866C-194B-406E-8A94-CB45302F900E}">
      <dgm:prSet/>
      <dgm:spPr/>
      <dgm:t>
        <a:bodyPr/>
        <a:lstStyle/>
        <a:p>
          <a:r>
            <a:rPr lang="en-IN" b="0" i="0" dirty="0"/>
            <a:t>Virtual DOM</a:t>
          </a:r>
          <a:br>
            <a:rPr lang="en-IN" b="0" i="0" dirty="0"/>
          </a:br>
          <a:endParaRPr lang="en-US" dirty="0"/>
        </a:p>
      </dgm:t>
    </dgm:pt>
    <dgm:pt modelId="{F834590C-2CB8-42AA-9991-B3D18912E641}" type="parTrans" cxnId="{01AE3106-5E5F-48B5-AC2D-178D30B9F7EA}">
      <dgm:prSet/>
      <dgm:spPr/>
      <dgm:t>
        <a:bodyPr/>
        <a:lstStyle/>
        <a:p>
          <a:endParaRPr lang="en-US"/>
        </a:p>
      </dgm:t>
    </dgm:pt>
    <dgm:pt modelId="{49A1C8F6-4F51-4B4F-9EB8-00C61CBF5748}" type="sibTrans" cxnId="{01AE3106-5E5F-48B5-AC2D-178D30B9F7EA}">
      <dgm:prSet/>
      <dgm:spPr/>
      <dgm:t>
        <a:bodyPr/>
        <a:lstStyle/>
        <a:p>
          <a:endParaRPr lang="en-US"/>
        </a:p>
      </dgm:t>
    </dgm:pt>
    <dgm:pt modelId="{894C5FC2-0EA4-44D0-9A97-43C41A727402}">
      <dgm:prSet/>
      <dgm:spPr/>
      <dgm:t>
        <a:bodyPr/>
        <a:lstStyle/>
        <a:p>
          <a:endParaRPr lang="en-US" b="0" i="0" dirty="0"/>
        </a:p>
        <a:p>
          <a:r>
            <a:rPr lang="en-US" b="0" i="0" dirty="0"/>
            <a:t>JSX</a:t>
          </a:r>
          <a:br>
            <a:rPr lang="en-US" b="0" i="0" dirty="0"/>
          </a:br>
          <a:br>
            <a:rPr lang="en-US" b="0" i="0" dirty="0"/>
          </a:br>
          <a:endParaRPr lang="en-US" dirty="0"/>
        </a:p>
      </dgm:t>
    </dgm:pt>
    <dgm:pt modelId="{9CC60886-3304-4ACF-A188-14B30EC47BE4}" type="parTrans" cxnId="{2D6207FE-A7A7-4C18-9154-8C23D9BFD2AA}">
      <dgm:prSet/>
      <dgm:spPr/>
      <dgm:t>
        <a:bodyPr/>
        <a:lstStyle/>
        <a:p>
          <a:endParaRPr lang="en-US"/>
        </a:p>
      </dgm:t>
    </dgm:pt>
    <dgm:pt modelId="{0E009739-DD8A-4A30-83CF-DD1DD48FEE58}" type="sibTrans" cxnId="{2D6207FE-A7A7-4C18-9154-8C23D9BFD2AA}">
      <dgm:prSet/>
      <dgm:spPr/>
      <dgm:t>
        <a:bodyPr/>
        <a:lstStyle/>
        <a:p>
          <a:endParaRPr lang="en-US"/>
        </a:p>
      </dgm:t>
    </dgm:pt>
    <dgm:pt modelId="{4C0A0A87-5FFD-4AD9-BC11-03B823597652}">
      <dgm:prSet/>
      <dgm:spPr/>
      <dgm:t>
        <a:bodyPr/>
        <a:lstStyle/>
        <a:p>
          <a:r>
            <a:rPr lang="en-US" b="0" i="0" dirty="0"/>
            <a:t>Currently the most desired technology for front end development.</a:t>
          </a:r>
          <a:endParaRPr lang="en-US" dirty="0"/>
        </a:p>
      </dgm:t>
    </dgm:pt>
    <dgm:pt modelId="{CCFD2ABA-4815-45B5-9207-60B872C7D3FA}" type="parTrans" cxnId="{853C09ED-2343-41B8-8858-BF289C7E6A2B}">
      <dgm:prSet/>
      <dgm:spPr/>
      <dgm:t>
        <a:bodyPr/>
        <a:lstStyle/>
        <a:p>
          <a:endParaRPr lang="en-US"/>
        </a:p>
      </dgm:t>
    </dgm:pt>
    <dgm:pt modelId="{4B5DB119-CC27-4E2B-8243-EF83EAD5738B}" type="sibTrans" cxnId="{853C09ED-2343-41B8-8858-BF289C7E6A2B}">
      <dgm:prSet/>
      <dgm:spPr/>
      <dgm:t>
        <a:bodyPr/>
        <a:lstStyle/>
        <a:p>
          <a:endParaRPr lang="en-US"/>
        </a:p>
      </dgm:t>
    </dgm:pt>
    <dgm:pt modelId="{F64DF1C3-84FA-8F46-A5CB-95B1FD2AECCA}">
      <dgm:prSet/>
      <dgm:spPr/>
      <dgm:t>
        <a:bodyPr/>
        <a:lstStyle/>
        <a:p>
          <a:r>
            <a:rPr lang="en-GB" dirty="0"/>
            <a:t>Single</a:t>
          </a:r>
          <a:r>
            <a:rPr lang="en-GB" baseline="0" dirty="0"/>
            <a:t> Page Application</a:t>
          </a:r>
          <a:endParaRPr lang="en-GB" dirty="0"/>
        </a:p>
      </dgm:t>
    </dgm:pt>
    <dgm:pt modelId="{1CD9F88E-9542-4849-88C6-7929766E5A4C}" type="parTrans" cxnId="{1B15142B-FE9A-CF46-A20A-AC83F93AAA05}">
      <dgm:prSet/>
      <dgm:spPr/>
      <dgm:t>
        <a:bodyPr/>
        <a:lstStyle/>
        <a:p>
          <a:endParaRPr lang="en-GB"/>
        </a:p>
      </dgm:t>
    </dgm:pt>
    <dgm:pt modelId="{CDA83DBE-2386-CE41-AE3E-6FB21980DB12}" type="sibTrans" cxnId="{1B15142B-FE9A-CF46-A20A-AC83F93AAA05}">
      <dgm:prSet/>
      <dgm:spPr/>
      <dgm:t>
        <a:bodyPr/>
        <a:lstStyle/>
        <a:p>
          <a:endParaRPr lang="en-GB"/>
        </a:p>
      </dgm:t>
    </dgm:pt>
    <dgm:pt modelId="{4259F5F1-50AC-1646-A81A-358B44CC76B6}">
      <dgm:prSet/>
      <dgm:spPr/>
      <dgm:t>
        <a:bodyPr/>
        <a:lstStyle/>
        <a:p>
          <a:r>
            <a:rPr lang="en-GB" dirty="0"/>
            <a:t>Can be used for mobile apps</a:t>
          </a:r>
        </a:p>
      </dgm:t>
    </dgm:pt>
    <dgm:pt modelId="{D282DC5E-BEEB-AD48-AFEA-893BCC13F339}" type="parTrans" cxnId="{67625D98-9EE1-2846-B469-397A2D048A7C}">
      <dgm:prSet/>
      <dgm:spPr/>
      <dgm:t>
        <a:bodyPr/>
        <a:lstStyle/>
        <a:p>
          <a:endParaRPr lang="en-GB"/>
        </a:p>
      </dgm:t>
    </dgm:pt>
    <dgm:pt modelId="{DB54D1CA-1F5D-6C48-8A15-11F985224890}" type="sibTrans" cxnId="{67625D98-9EE1-2846-B469-397A2D048A7C}">
      <dgm:prSet/>
      <dgm:spPr/>
      <dgm:t>
        <a:bodyPr/>
        <a:lstStyle/>
        <a:p>
          <a:endParaRPr lang="en-GB"/>
        </a:p>
      </dgm:t>
    </dgm:pt>
    <dgm:pt modelId="{19B28E89-4A64-B94D-9599-87E6E57F935E}" type="pres">
      <dgm:prSet presAssocID="{7FFA86DF-B03F-4D51-9022-6EB76ADA6FE1}" presName="diagram" presStyleCnt="0">
        <dgm:presLayoutVars>
          <dgm:dir/>
          <dgm:resizeHandles val="exact"/>
        </dgm:presLayoutVars>
      </dgm:prSet>
      <dgm:spPr/>
    </dgm:pt>
    <dgm:pt modelId="{3BDE5AD8-1E8C-8E45-BAAC-D6160818BAB3}" type="pres">
      <dgm:prSet presAssocID="{C4D6651E-9162-48E6-B885-2D59B5A977DD}" presName="node" presStyleLbl="node1" presStyleIdx="0" presStyleCnt="6">
        <dgm:presLayoutVars>
          <dgm:bulletEnabled val="1"/>
        </dgm:presLayoutVars>
      </dgm:prSet>
      <dgm:spPr/>
    </dgm:pt>
    <dgm:pt modelId="{D8DD110D-8A4C-2744-8B2E-A38606F79301}" type="pres">
      <dgm:prSet presAssocID="{72822E26-E678-4E24-BBE1-FF9E8A9776BC}" presName="sibTrans" presStyleCnt="0"/>
      <dgm:spPr/>
    </dgm:pt>
    <dgm:pt modelId="{B1A9BD4E-0117-AB4E-BBF8-E4B163649E68}" type="pres">
      <dgm:prSet presAssocID="{7D4A866C-194B-406E-8A94-CB45302F900E}" presName="node" presStyleLbl="node1" presStyleIdx="1" presStyleCnt="6">
        <dgm:presLayoutVars>
          <dgm:bulletEnabled val="1"/>
        </dgm:presLayoutVars>
      </dgm:prSet>
      <dgm:spPr/>
    </dgm:pt>
    <dgm:pt modelId="{04A6D275-DD97-794B-A0FC-F6BCB4D8BFB4}" type="pres">
      <dgm:prSet presAssocID="{49A1C8F6-4F51-4B4F-9EB8-00C61CBF5748}" presName="sibTrans" presStyleCnt="0"/>
      <dgm:spPr/>
    </dgm:pt>
    <dgm:pt modelId="{31AC8F08-66CE-6649-8449-3819809B124C}" type="pres">
      <dgm:prSet presAssocID="{894C5FC2-0EA4-44D0-9A97-43C41A727402}" presName="node" presStyleLbl="node1" presStyleIdx="2" presStyleCnt="6" custLinFactX="-10138" custLinFactY="15808" custLinFactNeighborX="-100000" custLinFactNeighborY="100000">
        <dgm:presLayoutVars>
          <dgm:bulletEnabled val="1"/>
        </dgm:presLayoutVars>
      </dgm:prSet>
      <dgm:spPr/>
    </dgm:pt>
    <dgm:pt modelId="{CF3405E0-815E-7C49-A39F-90D7D676B54E}" type="pres">
      <dgm:prSet presAssocID="{0E009739-DD8A-4A30-83CF-DD1DD48FEE58}" presName="sibTrans" presStyleCnt="0"/>
      <dgm:spPr/>
    </dgm:pt>
    <dgm:pt modelId="{5A173CE2-B0C1-1541-BE61-2399D855347E}" type="pres">
      <dgm:prSet presAssocID="{4C0A0A87-5FFD-4AD9-BC11-03B823597652}" presName="node" presStyleLbl="node1" presStyleIdx="3" presStyleCnt="6">
        <dgm:presLayoutVars>
          <dgm:bulletEnabled val="1"/>
        </dgm:presLayoutVars>
      </dgm:prSet>
      <dgm:spPr/>
    </dgm:pt>
    <dgm:pt modelId="{45488C9C-02DA-9247-9342-98E3651DA03F}" type="pres">
      <dgm:prSet presAssocID="{4B5DB119-CC27-4E2B-8243-EF83EAD5738B}" presName="sibTrans" presStyleCnt="0"/>
      <dgm:spPr/>
    </dgm:pt>
    <dgm:pt modelId="{F694AD9F-C332-A044-A6BA-C874355641EF}" type="pres">
      <dgm:prSet presAssocID="{F64DF1C3-84FA-8F46-A5CB-95B1FD2AECCA}" presName="node" presStyleLbl="node1" presStyleIdx="4" presStyleCnt="6" custLinFactX="10909" custLinFactY="-15291" custLinFactNeighborX="100000" custLinFactNeighborY="-100000">
        <dgm:presLayoutVars>
          <dgm:bulletEnabled val="1"/>
        </dgm:presLayoutVars>
      </dgm:prSet>
      <dgm:spPr/>
    </dgm:pt>
    <dgm:pt modelId="{665C7667-570C-D341-A5D3-01FB44FA917B}" type="pres">
      <dgm:prSet presAssocID="{CDA83DBE-2386-CE41-AE3E-6FB21980DB12}" presName="sibTrans" presStyleCnt="0"/>
      <dgm:spPr/>
    </dgm:pt>
    <dgm:pt modelId="{F95393EE-766B-FA4F-A19B-30C6AB31A582}" type="pres">
      <dgm:prSet presAssocID="{4259F5F1-50AC-1646-A81A-358B44CC76B6}" presName="node" presStyleLbl="node1" presStyleIdx="5" presStyleCnt="6">
        <dgm:presLayoutVars>
          <dgm:bulletEnabled val="1"/>
        </dgm:presLayoutVars>
      </dgm:prSet>
      <dgm:spPr/>
    </dgm:pt>
  </dgm:ptLst>
  <dgm:cxnLst>
    <dgm:cxn modelId="{01AE3106-5E5F-48B5-AC2D-178D30B9F7EA}" srcId="{7FFA86DF-B03F-4D51-9022-6EB76ADA6FE1}" destId="{7D4A866C-194B-406E-8A94-CB45302F900E}" srcOrd="1" destOrd="0" parTransId="{F834590C-2CB8-42AA-9991-B3D18912E641}" sibTransId="{49A1C8F6-4F51-4B4F-9EB8-00C61CBF5748}"/>
    <dgm:cxn modelId="{1B15142B-FE9A-CF46-A20A-AC83F93AAA05}" srcId="{7FFA86DF-B03F-4D51-9022-6EB76ADA6FE1}" destId="{F64DF1C3-84FA-8F46-A5CB-95B1FD2AECCA}" srcOrd="4" destOrd="0" parTransId="{1CD9F88E-9542-4849-88C6-7929766E5A4C}" sibTransId="{CDA83DBE-2386-CE41-AE3E-6FB21980DB12}"/>
    <dgm:cxn modelId="{4F664446-619B-EB44-B30D-EFA24322DE68}" type="presOf" srcId="{4259F5F1-50AC-1646-A81A-358B44CC76B6}" destId="{F95393EE-766B-FA4F-A19B-30C6AB31A582}" srcOrd="0" destOrd="0" presId="urn:microsoft.com/office/officeart/2005/8/layout/default"/>
    <dgm:cxn modelId="{F647144C-27C4-471F-93F1-512C8528AFFB}" srcId="{7FFA86DF-B03F-4D51-9022-6EB76ADA6FE1}" destId="{C4D6651E-9162-48E6-B885-2D59B5A977DD}" srcOrd="0" destOrd="0" parTransId="{FC048B05-0D00-4CA6-AAA0-F73D37F13FA1}" sibTransId="{72822E26-E678-4E24-BBE1-FF9E8A9776BC}"/>
    <dgm:cxn modelId="{92EB177A-66C4-4C41-8296-5BF3909947C6}" type="presOf" srcId="{7D4A866C-194B-406E-8A94-CB45302F900E}" destId="{B1A9BD4E-0117-AB4E-BBF8-E4B163649E68}" srcOrd="0" destOrd="0" presId="urn:microsoft.com/office/officeart/2005/8/layout/default"/>
    <dgm:cxn modelId="{FD225F8C-A37E-4343-962C-4B69BCF7AEAA}" type="presOf" srcId="{4C0A0A87-5FFD-4AD9-BC11-03B823597652}" destId="{5A173CE2-B0C1-1541-BE61-2399D855347E}" srcOrd="0" destOrd="0" presId="urn:microsoft.com/office/officeart/2005/8/layout/default"/>
    <dgm:cxn modelId="{67625D98-9EE1-2846-B469-397A2D048A7C}" srcId="{7FFA86DF-B03F-4D51-9022-6EB76ADA6FE1}" destId="{4259F5F1-50AC-1646-A81A-358B44CC76B6}" srcOrd="5" destOrd="0" parTransId="{D282DC5E-BEEB-AD48-AFEA-893BCC13F339}" sibTransId="{DB54D1CA-1F5D-6C48-8A15-11F985224890}"/>
    <dgm:cxn modelId="{4C38F4AB-6C8B-5D4B-9F3D-4841B64EFACA}" type="presOf" srcId="{894C5FC2-0EA4-44D0-9A97-43C41A727402}" destId="{31AC8F08-66CE-6649-8449-3819809B124C}" srcOrd="0" destOrd="0" presId="urn:microsoft.com/office/officeart/2005/8/layout/default"/>
    <dgm:cxn modelId="{DE03D3C3-E18C-534D-A40D-82D0B8BB8CB4}" type="presOf" srcId="{F64DF1C3-84FA-8F46-A5CB-95B1FD2AECCA}" destId="{F694AD9F-C332-A044-A6BA-C874355641EF}" srcOrd="0" destOrd="0" presId="urn:microsoft.com/office/officeart/2005/8/layout/default"/>
    <dgm:cxn modelId="{2F57CEC7-C51E-CF43-A063-6EE816626E75}" type="presOf" srcId="{C4D6651E-9162-48E6-B885-2D59B5A977DD}" destId="{3BDE5AD8-1E8C-8E45-BAAC-D6160818BAB3}" srcOrd="0" destOrd="0" presId="urn:microsoft.com/office/officeart/2005/8/layout/default"/>
    <dgm:cxn modelId="{853C09ED-2343-41B8-8858-BF289C7E6A2B}" srcId="{7FFA86DF-B03F-4D51-9022-6EB76ADA6FE1}" destId="{4C0A0A87-5FFD-4AD9-BC11-03B823597652}" srcOrd="3" destOrd="0" parTransId="{CCFD2ABA-4815-45B5-9207-60B872C7D3FA}" sibTransId="{4B5DB119-CC27-4E2B-8243-EF83EAD5738B}"/>
    <dgm:cxn modelId="{2C2BF3FA-E21B-CE44-948E-437B1A38F2B6}" type="presOf" srcId="{7FFA86DF-B03F-4D51-9022-6EB76ADA6FE1}" destId="{19B28E89-4A64-B94D-9599-87E6E57F935E}" srcOrd="0" destOrd="0" presId="urn:microsoft.com/office/officeart/2005/8/layout/default"/>
    <dgm:cxn modelId="{2D6207FE-A7A7-4C18-9154-8C23D9BFD2AA}" srcId="{7FFA86DF-B03F-4D51-9022-6EB76ADA6FE1}" destId="{894C5FC2-0EA4-44D0-9A97-43C41A727402}" srcOrd="2" destOrd="0" parTransId="{9CC60886-3304-4ACF-A188-14B30EC47BE4}" sibTransId="{0E009739-DD8A-4A30-83CF-DD1DD48FEE58}"/>
    <dgm:cxn modelId="{9EF6E80F-60BE-C243-96AC-FD31B9FBD1E1}" type="presParOf" srcId="{19B28E89-4A64-B94D-9599-87E6E57F935E}" destId="{3BDE5AD8-1E8C-8E45-BAAC-D6160818BAB3}" srcOrd="0" destOrd="0" presId="urn:microsoft.com/office/officeart/2005/8/layout/default"/>
    <dgm:cxn modelId="{7153BDFF-E9B4-3E43-A75F-E41B98C4D630}" type="presParOf" srcId="{19B28E89-4A64-B94D-9599-87E6E57F935E}" destId="{D8DD110D-8A4C-2744-8B2E-A38606F79301}" srcOrd="1" destOrd="0" presId="urn:microsoft.com/office/officeart/2005/8/layout/default"/>
    <dgm:cxn modelId="{C5929DC3-AD52-9C4B-8F74-76C058F319C9}" type="presParOf" srcId="{19B28E89-4A64-B94D-9599-87E6E57F935E}" destId="{B1A9BD4E-0117-AB4E-BBF8-E4B163649E68}" srcOrd="2" destOrd="0" presId="urn:microsoft.com/office/officeart/2005/8/layout/default"/>
    <dgm:cxn modelId="{033AD744-8F25-A540-9275-5E111E5B6988}" type="presParOf" srcId="{19B28E89-4A64-B94D-9599-87E6E57F935E}" destId="{04A6D275-DD97-794B-A0FC-F6BCB4D8BFB4}" srcOrd="3" destOrd="0" presId="urn:microsoft.com/office/officeart/2005/8/layout/default"/>
    <dgm:cxn modelId="{DC4D0CBB-F64F-E947-B061-0E0AAB349DFE}" type="presParOf" srcId="{19B28E89-4A64-B94D-9599-87E6E57F935E}" destId="{31AC8F08-66CE-6649-8449-3819809B124C}" srcOrd="4" destOrd="0" presId="urn:microsoft.com/office/officeart/2005/8/layout/default"/>
    <dgm:cxn modelId="{37F877A8-7465-3C42-847A-89699B5E0BFB}" type="presParOf" srcId="{19B28E89-4A64-B94D-9599-87E6E57F935E}" destId="{CF3405E0-815E-7C49-A39F-90D7D676B54E}" srcOrd="5" destOrd="0" presId="urn:microsoft.com/office/officeart/2005/8/layout/default"/>
    <dgm:cxn modelId="{85D8BEC1-1001-FB4C-A10B-C0EBB06B2E00}" type="presParOf" srcId="{19B28E89-4A64-B94D-9599-87E6E57F935E}" destId="{5A173CE2-B0C1-1541-BE61-2399D855347E}" srcOrd="6" destOrd="0" presId="urn:microsoft.com/office/officeart/2005/8/layout/default"/>
    <dgm:cxn modelId="{BE6FD15E-ADE5-3B41-BAE8-C95844EB91B9}" type="presParOf" srcId="{19B28E89-4A64-B94D-9599-87E6E57F935E}" destId="{45488C9C-02DA-9247-9342-98E3651DA03F}" srcOrd="7" destOrd="0" presId="urn:microsoft.com/office/officeart/2005/8/layout/default"/>
    <dgm:cxn modelId="{AFFD0F70-F318-5447-98E2-626F33E29414}" type="presParOf" srcId="{19B28E89-4A64-B94D-9599-87E6E57F935E}" destId="{F694AD9F-C332-A044-A6BA-C874355641EF}" srcOrd="8" destOrd="0" presId="urn:microsoft.com/office/officeart/2005/8/layout/default"/>
    <dgm:cxn modelId="{5F956A33-210D-0342-8B2D-75728ADC257A}" type="presParOf" srcId="{19B28E89-4A64-B94D-9599-87E6E57F935E}" destId="{665C7667-570C-D341-A5D3-01FB44FA917B}" srcOrd="9" destOrd="0" presId="urn:microsoft.com/office/officeart/2005/8/layout/default"/>
    <dgm:cxn modelId="{99C578CC-CB0C-BF49-8AE1-2312177368E8}" type="presParOf" srcId="{19B28E89-4A64-B94D-9599-87E6E57F935E}" destId="{F95393EE-766B-FA4F-A19B-30C6AB31A58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228D12-8B32-4FE6-B170-F540FE1A5A1A}" type="doc">
      <dgm:prSet loTypeId="urn:microsoft.com/office/officeart/2016/7/layout/LinearBlockProcessNumbered" loCatId="process" qsTypeId="urn:microsoft.com/office/officeart/2005/8/quickstyle/simple4" qsCatId="simple" csTypeId="urn:microsoft.com/office/officeart/2005/8/colors/accent1_2" csCatId="accent1" phldr="1"/>
      <dgm:spPr/>
      <dgm:t>
        <a:bodyPr/>
        <a:lstStyle/>
        <a:p>
          <a:endParaRPr lang="en-US"/>
        </a:p>
      </dgm:t>
    </dgm:pt>
    <dgm:pt modelId="{604D869E-0E3F-4D99-87BB-671DFB302E94}">
      <dgm:prSet/>
      <dgm:spPr/>
      <dgm:t>
        <a:bodyPr/>
        <a:lstStyle/>
        <a:p>
          <a:endParaRPr lang="en-US" dirty="0"/>
        </a:p>
        <a:p>
          <a:r>
            <a:rPr lang="en-US" dirty="0"/>
            <a:t>JavaScript Basics (Objects, Arrays, Conditionals etc.,)</a:t>
          </a:r>
          <a:br>
            <a:rPr lang="en-US" dirty="0"/>
          </a:br>
          <a:endParaRPr lang="en-US" dirty="0"/>
        </a:p>
      </dgm:t>
    </dgm:pt>
    <dgm:pt modelId="{4A8F01E5-5183-4A74-8025-862901DF23D3}" type="parTrans" cxnId="{04F05B49-FF46-4A8C-9E46-BA5116207D53}">
      <dgm:prSet/>
      <dgm:spPr/>
      <dgm:t>
        <a:bodyPr/>
        <a:lstStyle/>
        <a:p>
          <a:endParaRPr lang="en-US"/>
        </a:p>
      </dgm:t>
    </dgm:pt>
    <dgm:pt modelId="{7B914A99-0420-4E62-8598-D957168AB6B9}" type="sibTrans" cxnId="{04F05B49-FF46-4A8C-9E46-BA5116207D53}">
      <dgm:prSet phldrT="01"/>
      <dgm:spPr/>
      <dgm:t>
        <a:bodyPr/>
        <a:lstStyle/>
        <a:p>
          <a:r>
            <a:rPr lang="en-US" dirty="0"/>
            <a:t>01</a:t>
          </a:r>
        </a:p>
      </dgm:t>
    </dgm:pt>
    <dgm:pt modelId="{367E66F2-0862-48A2-9E61-69860335984D}">
      <dgm:prSet/>
      <dgm:spPr/>
      <dgm:t>
        <a:bodyPr/>
        <a:lstStyle/>
        <a:p>
          <a:r>
            <a:rPr lang="en-US" dirty="0"/>
            <a:t>ES6 Features</a:t>
          </a:r>
        </a:p>
      </dgm:t>
    </dgm:pt>
    <dgm:pt modelId="{A9315A96-CF84-46D3-BEBC-7EFCA61930BD}" type="parTrans" cxnId="{1E756FAF-4652-4C18-9AF0-61E1147B3818}">
      <dgm:prSet/>
      <dgm:spPr/>
      <dgm:t>
        <a:bodyPr/>
        <a:lstStyle/>
        <a:p>
          <a:endParaRPr lang="en-US"/>
        </a:p>
      </dgm:t>
    </dgm:pt>
    <dgm:pt modelId="{271E872B-A470-401B-A5B4-3B38FAAF9AFA}" type="sibTrans" cxnId="{1E756FAF-4652-4C18-9AF0-61E1147B3818}">
      <dgm:prSet phldrT="02"/>
      <dgm:spPr/>
      <dgm:t>
        <a:bodyPr/>
        <a:lstStyle/>
        <a:p>
          <a:r>
            <a:rPr lang="en-US"/>
            <a:t>02</a:t>
          </a:r>
        </a:p>
      </dgm:t>
    </dgm:pt>
    <dgm:pt modelId="{6FFE15B8-70E6-444D-BF79-1240A49E6D3A}">
      <dgm:prSet/>
      <dgm:spPr/>
      <dgm:t>
        <a:bodyPr/>
        <a:lstStyle/>
        <a:p>
          <a:r>
            <a:rPr lang="en-US" dirty="0"/>
            <a:t>Classes</a:t>
          </a:r>
        </a:p>
      </dgm:t>
    </dgm:pt>
    <dgm:pt modelId="{878C358B-6D23-46C6-8744-6530744972D1}" type="parTrans" cxnId="{E04741CA-A598-4DF5-BBEA-99B58B0B5C98}">
      <dgm:prSet/>
      <dgm:spPr/>
      <dgm:t>
        <a:bodyPr/>
        <a:lstStyle/>
        <a:p>
          <a:endParaRPr lang="en-US"/>
        </a:p>
      </dgm:t>
    </dgm:pt>
    <dgm:pt modelId="{C553CC82-F032-4B7A-BCEE-A824F3AE753E}" type="sibTrans" cxnId="{E04741CA-A598-4DF5-BBEA-99B58B0B5C98}">
      <dgm:prSet/>
      <dgm:spPr/>
      <dgm:t>
        <a:bodyPr/>
        <a:lstStyle/>
        <a:p>
          <a:endParaRPr lang="en-US"/>
        </a:p>
      </dgm:t>
    </dgm:pt>
    <dgm:pt modelId="{902B6CFD-A9D6-4D22-9180-3D6175E01165}">
      <dgm:prSet/>
      <dgm:spPr/>
      <dgm:t>
        <a:bodyPr/>
        <a:lstStyle/>
        <a:p>
          <a:r>
            <a:rPr lang="en-US" dirty="0"/>
            <a:t>Array and Object </a:t>
          </a:r>
          <a:r>
            <a:rPr lang="en-US" dirty="0" err="1"/>
            <a:t>Destructuring</a:t>
          </a:r>
          <a:endParaRPr lang="en-US" dirty="0"/>
        </a:p>
      </dgm:t>
    </dgm:pt>
    <dgm:pt modelId="{0C33E896-437A-4A0E-8060-7DFB40C693C9}" type="parTrans" cxnId="{241EF6D9-2BCA-4DC0-A40D-9F633C05A01F}">
      <dgm:prSet/>
      <dgm:spPr/>
      <dgm:t>
        <a:bodyPr/>
        <a:lstStyle/>
        <a:p>
          <a:endParaRPr lang="en-US"/>
        </a:p>
      </dgm:t>
    </dgm:pt>
    <dgm:pt modelId="{02A8FB86-EFE9-4821-A622-0D32AE29BB71}" type="sibTrans" cxnId="{241EF6D9-2BCA-4DC0-A40D-9F633C05A01F}">
      <dgm:prSet/>
      <dgm:spPr/>
      <dgm:t>
        <a:bodyPr/>
        <a:lstStyle/>
        <a:p>
          <a:endParaRPr lang="en-US"/>
        </a:p>
      </dgm:t>
    </dgm:pt>
    <dgm:pt modelId="{8A129271-0A4C-4845-B459-03119383C1CF}">
      <dgm:prSet/>
      <dgm:spPr/>
      <dgm:t>
        <a:bodyPr/>
        <a:lstStyle/>
        <a:p>
          <a:r>
            <a:rPr lang="en-US" dirty="0"/>
            <a:t>Array Methods – </a:t>
          </a:r>
          <a:r>
            <a:rPr lang="en-US" dirty="0" err="1"/>
            <a:t>forEach</a:t>
          </a:r>
          <a:r>
            <a:rPr lang="en-US" dirty="0"/>
            <a:t>, map, filter</a:t>
          </a:r>
        </a:p>
      </dgm:t>
    </dgm:pt>
    <dgm:pt modelId="{3E2D4002-64DF-4D18-8227-9DBCF9C8432D}" type="parTrans" cxnId="{DEE3554A-401B-44EF-8AF0-087A59EB9AB8}">
      <dgm:prSet/>
      <dgm:spPr/>
      <dgm:t>
        <a:bodyPr/>
        <a:lstStyle/>
        <a:p>
          <a:endParaRPr lang="en-US"/>
        </a:p>
      </dgm:t>
    </dgm:pt>
    <dgm:pt modelId="{45ACBE4F-EF20-474F-A593-D48C1231CA49}" type="sibTrans" cxnId="{DEE3554A-401B-44EF-8AF0-087A59EB9AB8}">
      <dgm:prSet/>
      <dgm:spPr/>
      <dgm:t>
        <a:bodyPr/>
        <a:lstStyle/>
        <a:p>
          <a:endParaRPr lang="en-US"/>
        </a:p>
      </dgm:t>
    </dgm:pt>
    <dgm:pt modelId="{5F017A5E-80F5-445B-8E15-1F1E4FCA717D}">
      <dgm:prSet/>
      <dgm:spPr/>
      <dgm:t>
        <a:bodyPr/>
        <a:lstStyle/>
        <a:p>
          <a:r>
            <a:rPr lang="en-US" dirty="0"/>
            <a:t>Variables – let and const</a:t>
          </a:r>
        </a:p>
      </dgm:t>
    </dgm:pt>
    <dgm:pt modelId="{63B07107-1E79-4CA2-85D1-E3BC6FBC8FD1}" type="parTrans" cxnId="{027CAD79-2140-4253-ADCD-CF840ED8D695}">
      <dgm:prSet/>
      <dgm:spPr/>
      <dgm:t>
        <a:bodyPr/>
        <a:lstStyle/>
        <a:p>
          <a:endParaRPr lang="en-US"/>
        </a:p>
      </dgm:t>
    </dgm:pt>
    <dgm:pt modelId="{A605BE63-7BFB-4920-A34C-D80260C38822}" type="sibTrans" cxnId="{027CAD79-2140-4253-ADCD-CF840ED8D695}">
      <dgm:prSet/>
      <dgm:spPr/>
      <dgm:t>
        <a:bodyPr/>
        <a:lstStyle/>
        <a:p>
          <a:endParaRPr lang="en-US"/>
        </a:p>
      </dgm:t>
    </dgm:pt>
    <dgm:pt modelId="{53C2960C-5F59-489E-A06B-9421F0D7D9B3}">
      <dgm:prSet/>
      <dgm:spPr/>
      <dgm:t>
        <a:bodyPr/>
        <a:lstStyle/>
        <a:p>
          <a:r>
            <a:rPr lang="en-US" dirty="0"/>
            <a:t>Arrow Functions</a:t>
          </a:r>
        </a:p>
      </dgm:t>
    </dgm:pt>
    <dgm:pt modelId="{2A89D2AF-D6F6-4E8E-8DCA-CC612C5D07EB}" type="parTrans" cxnId="{2C4563AD-CF60-4417-9DBE-CC1300B6A0FF}">
      <dgm:prSet/>
      <dgm:spPr/>
      <dgm:t>
        <a:bodyPr/>
        <a:lstStyle/>
        <a:p>
          <a:endParaRPr lang="en-US"/>
        </a:p>
      </dgm:t>
    </dgm:pt>
    <dgm:pt modelId="{AD46DEE3-335C-42C2-A189-FC7BA448B57D}" type="sibTrans" cxnId="{2C4563AD-CF60-4417-9DBE-CC1300B6A0FF}">
      <dgm:prSet/>
      <dgm:spPr/>
      <dgm:t>
        <a:bodyPr/>
        <a:lstStyle/>
        <a:p>
          <a:endParaRPr lang="en-US"/>
        </a:p>
      </dgm:t>
    </dgm:pt>
    <dgm:pt modelId="{FE54C3AF-7EE4-44DD-A974-5DE667DDBDF9}">
      <dgm:prSet/>
      <dgm:spPr/>
      <dgm:t>
        <a:bodyPr/>
        <a:lstStyle/>
        <a:p>
          <a:r>
            <a:rPr lang="en-US" dirty="0"/>
            <a:t>Promises or Async and Await</a:t>
          </a:r>
        </a:p>
      </dgm:t>
    </dgm:pt>
    <dgm:pt modelId="{89D40DB4-522F-41DD-9BBA-545F18A4B5E3}" type="parTrans" cxnId="{699C9F97-5783-453A-878F-2EFD80BD3E7C}">
      <dgm:prSet/>
      <dgm:spPr/>
      <dgm:t>
        <a:bodyPr/>
        <a:lstStyle/>
        <a:p>
          <a:endParaRPr lang="en-US"/>
        </a:p>
      </dgm:t>
    </dgm:pt>
    <dgm:pt modelId="{F97B90EE-3DC4-4331-AD48-7720272891A9}" type="sibTrans" cxnId="{699C9F97-5783-453A-878F-2EFD80BD3E7C}">
      <dgm:prSet/>
      <dgm:spPr/>
      <dgm:t>
        <a:bodyPr/>
        <a:lstStyle/>
        <a:p>
          <a:endParaRPr lang="en-US"/>
        </a:p>
      </dgm:t>
    </dgm:pt>
    <dgm:pt modelId="{9C229A03-8D80-4A0A-B350-66192362AE97}">
      <dgm:prSet/>
      <dgm:spPr/>
      <dgm:t>
        <a:bodyPr/>
        <a:lstStyle/>
        <a:p>
          <a:r>
            <a:rPr lang="en-US" dirty="0"/>
            <a:t>Basic knowledge on NPM commands.</a:t>
          </a:r>
        </a:p>
      </dgm:t>
    </dgm:pt>
    <dgm:pt modelId="{34E5D819-6199-45C0-ACEF-FA8FA948B32A}" type="parTrans" cxnId="{C0AF89FC-BE28-45D9-8148-E71FAF942093}">
      <dgm:prSet/>
      <dgm:spPr/>
      <dgm:t>
        <a:bodyPr/>
        <a:lstStyle/>
        <a:p>
          <a:endParaRPr lang="en-US"/>
        </a:p>
      </dgm:t>
    </dgm:pt>
    <dgm:pt modelId="{697E3048-1E2A-496C-8336-8D67962F9FAB}" type="sibTrans" cxnId="{C0AF89FC-BE28-45D9-8148-E71FAF942093}">
      <dgm:prSet phldrT="03"/>
      <dgm:spPr/>
      <dgm:t>
        <a:bodyPr/>
        <a:lstStyle/>
        <a:p>
          <a:r>
            <a:rPr lang="en-US" dirty="0"/>
            <a:t>03</a:t>
          </a:r>
        </a:p>
      </dgm:t>
    </dgm:pt>
    <dgm:pt modelId="{2CE5A07C-37A5-1840-A29B-258E24B99BD3}" type="pres">
      <dgm:prSet presAssocID="{36228D12-8B32-4FE6-B170-F540FE1A5A1A}" presName="Name0" presStyleCnt="0">
        <dgm:presLayoutVars>
          <dgm:animLvl val="lvl"/>
          <dgm:resizeHandles val="exact"/>
        </dgm:presLayoutVars>
      </dgm:prSet>
      <dgm:spPr/>
    </dgm:pt>
    <dgm:pt modelId="{F893CACB-2148-9146-B5A1-1725637A0D50}" type="pres">
      <dgm:prSet presAssocID="{604D869E-0E3F-4D99-87BB-671DFB302E94}" presName="compositeNode" presStyleCnt="0">
        <dgm:presLayoutVars>
          <dgm:bulletEnabled val="1"/>
        </dgm:presLayoutVars>
      </dgm:prSet>
      <dgm:spPr/>
    </dgm:pt>
    <dgm:pt modelId="{C8163FE5-B765-9847-AEF0-65E008EC4B08}" type="pres">
      <dgm:prSet presAssocID="{604D869E-0E3F-4D99-87BB-671DFB302E94}" presName="bgRect" presStyleLbl="alignNode1" presStyleIdx="0" presStyleCnt="3"/>
      <dgm:spPr/>
    </dgm:pt>
    <dgm:pt modelId="{75979FC3-BE32-544E-A2EA-2389E06AAB87}" type="pres">
      <dgm:prSet presAssocID="{7B914A99-0420-4E62-8598-D957168AB6B9}" presName="sibTransNodeRect" presStyleLbl="alignNode1" presStyleIdx="0" presStyleCnt="3">
        <dgm:presLayoutVars>
          <dgm:chMax val="0"/>
          <dgm:bulletEnabled val="1"/>
        </dgm:presLayoutVars>
      </dgm:prSet>
      <dgm:spPr/>
    </dgm:pt>
    <dgm:pt modelId="{7E48C9F7-ADE5-2441-913B-6838A69B7DDC}" type="pres">
      <dgm:prSet presAssocID="{604D869E-0E3F-4D99-87BB-671DFB302E94}" presName="nodeRect" presStyleLbl="alignNode1" presStyleIdx="0" presStyleCnt="3">
        <dgm:presLayoutVars>
          <dgm:bulletEnabled val="1"/>
        </dgm:presLayoutVars>
      </dgm:prSet>
      <dgm:spPr/>
    </dgm:pt>
    <dgm:pt modelId="{F44188A3-B87A-BF4D-A551-FE3E61CEFF90}" type="pres">
      <dgm:prSet presAssocID="{7B914A99-0420-4E62-8598-D957168AB6B9}" presName="sibTrans" presStyleCnt="0"/>
      <dgm:spPr/>
    </dgm:pt>
    <dgm:pt modelId="{B1635621-044E-184C-9B1B-21130521D844}" type="pres">
      <dgm:prSet presAssocID="{367E66F2-0862-48A2-9E61-69860335984D}" presName="compositeNode" presStyleCnt="0">
        <dgm:presLayoutVars>
          <dgm:bulletEnabled val="1"/>
        </dgm:presLayoutVars>
      </dgm:prSet>
      <dgm:spPr/>
    </dgm:pt>
    <dgm:pt modelId="{45FD8662-E05C-0848-90FE-AE79DB100804}" type="pres">
      <dgm:prSet presAssocID="{367E66F2-0862-48A2-9E61-69860335984D}" presName="bgRect" presStyleLbl="alignNode1" presStyleIdx="1" presStyleCnt="3"/>
      <dgm:spPr/>
    </dgm:pt>
    <dgm:pt modelId="{AFD6674C-EE97-D541-8D58-7CFA40385E1B}" type="pres">
      <dgm:prSet presAssocID="{271E872B-A470-401B-A5B4-3B38FAAF9AFA}" presName="sibTransNodeRect" presStyleLbl="alignNode1" presStyleIdx="1" presStyleCnt="3">
        <dgm:presLayoutVars>
          <dgm:chMax val="0"/>
          <dgm:bulletEnabled val="1"/>
        </dgm:presLayoutVars>
      </dgm:prSet>
      <dgm:spPr/>
    </dgm:pt>
    <dgm:pt modelId="{2FF15B17-9747-4449-A121-4002BB2CB36E}" type="pres">
      <dgm:prSet presAssocID="{367E66F2-0862-48A2-9E61-69860335984D}" presName="nodeRect" presStyleLbl="alignNode1" presStyleIdx="1" presStyleCnt="3">
        <dgm:presLayoutVars>
          <dgm:bulletEnabled val="1"/>
        </dgm:presLayoutVars>
      </dgm:prSet>
      <dgm:spPr/>
    </dgm:pt>
    <dgm:pt modelId="{09B8DFD1-A731-C04E-AF3D-8EC57EBF8F65}" type="pres">
      <dgm:prSet presAssocID="{271E872B-A470-401B-A5B4-3B38FAAF9AFA}" presName="sibTrans" presStyleCnt="0"/>
      <dgm:spPr/>
    </dgm:pt>
    <dgm:pt modelId="{517F002E-63DA-C24E-8512-47E1A3B74991}" type="pres">
      <dgm:prSet presAssocID="{9C229A03-8D80-4A0A-B350-66192362AE97}" presName="compositeNode" presStyleCnt="0">
        <dgm:presLayoutVars>
          <dgm:bulletEnabled val="1"/>
        </dgm:presLayoutVars>
      </dgm:prSet>
      <dgm:spPr/>
    </dgm:pt>
    <dgm:pt modelId="{E3B1F299-8B90-E648-92A6-21EA3E0B949C}" type="pres">
      <dgm:prSet presAssocID="{9C229A03-8D80-4A0A-B350-66192362AE97}" presName="bgRect" presStyleLbl="alignNode1" presStyleIdx="2" presStyleCnt="3"/>
      <dgm:spPr/>
    </dgm:pt>
    <dgm:pt modelId="{0A897B0E-5EA6-7E42-B320-24F54AA53622}" type="pres">
      <dgm:prSet presAssocID="{697E3048-1E2A-496C-8336-8D67962F9FAB}" presName="sibTransNodeRect" presStyleLbl="alignNode1" presStyleIdx="2" presStyleCnt="3">
        <dgm:presLayoutVars>
          <dgm:chMax val="0"/>
          <dgm:bulletEnabled val="1"/>
        </dgm:presLayoutVars>
      </dgm:prSet>
      <dgm:spPr/>
    </dgm:pt>
    <dgm:pt modelId="{DB0C5959-B51E-8F48-85BE-12F8D85FDCC4}" type="pres">
      <dgm:prSet presAssocID="{9C229A03-8D80-4A0A-B350-66192362AE97}" presName="nodeRect" presStyleLbl="alignNode1" presStyleIdx="2" presStyleCnt="3">
        <dgm:presLayoutVars>
          <dgm:bulletEnabled val="1"/>
        </dgm:presLayoutVars>
      </dgm:prSet>
      <dgm:spPr/>
    </dgm:pt>
  </dgm:ptLst>
  <dgm:cxnLst>
    <dgm:cxn modelId="{2B921C0D-8658-C744-8FAA-D4D297CC3A9D}" type="presOf" srcId="{271E872B-A470-401B-A5B4-3B38FAAF9AFA}" destId="{AFD6674C-EE97-D541-8D58-7CFA40385E1B}" srcOrd="0" destOrd="0" presId="urn:microsoft.com/office/officeart/2016/7/layout/LinearBlockProcessNumbered"/>
    <dgm:cxn modelId="{F5622A1C-1152-654E-A552-89E62C9173A5}" type="presOf" srcId="{9C229A03-8D80-4A0A-B350-66192362AE97}" destId="{DB0C5959-B51E-8F48-85BE-12F8D85FDCC4}" srcOrd="1" destOrd="0" presId="urn:microsoft.com/office/officeart/2016/7/layout/LinearBlockProcessNumbered"/>
    <dgm:cxn modelId="{6D201F38-D62E-F743-8860-AFF7F33CA00B}" type="presOf" srcId="{367E66F2-0862-48A2-9E61-69860335984D}" destId="{45FD8662-E05C-0848-90FE-AE79DB100804}" srcOrd="0" destOrd="0" presId="urn:microsoft.com/office/officeart/2016/7/layout/LinearBlockProcessNumbered"/>
    <dgm:cxn modelId="{17A59842-8103-0047-AF4B-A77E8B96BA24}" type="presOf" srcId="{53C2960C-5F59-489E-A06B-9421F0D7D9B3}" destId="{2FF15B17-9747-4449-A121-4002BB2CB36E}" srcOrd="0" destOrd="5" presId="urn:microsoft.com/office/officeart/2016/7/layout/LinearBlockProcessNumbered"/>
    <dgm:cxn modelId="{04F05B49-FF46-4A8C-9E46-BA5116207D53}" srcId="{36228D12-8B32-4FE6-B170-F540FE1A5A1A}" destId="{604D869E-0E3F-4D99-87BB-671DFB302E94}" srcOrd="0" destOrd="0" parTransId="{4A8F01E5-5183-4A74-8025-862901DF23D3}" sibTransId="{7B914A99-0420-4E62-8598-D957168AB6B9}"/>
    <dgm:cxn modelId="{DEE3554A-401B-44EF-8AF0-087A59EB9AB8}" srcId="{367E66F2-0862-48A2-9E61-69860335984D}" destId="{8A129271-0A4C-4845-B459-03119383C1CF}" srcOrd="2" destOrd="0" parTransId="{3E2D4002-64DF-4D18-8227-9DBCF9C8432D}" sibTransId="{45ACBE4F-EF20-474F-A593-D48C1231CA49}"/>
    <dgm:cxn modelId="{4266D85A-F730-9649-862C-BE2AA643E078}" type="presOf" srcId="{FE54C3AF-7EE4-44DD-A974-5DE667DDBDF9}" destId="{2FF15B17-9747-4449-A121-4002BB2CB36E}" srcOrd="0" destOrd="6" presId="urn:microsoft.com/office/officeart/2016/7/layout/LinearBlockProcessNumbered"/>
    <dgm:cxn modelId="{745F385C-EB97-6E42-BF44-160DFFA9BE7A}" type="presOf" srcId="{697E3048-1E2A-496C-8336-8D67962F9FAB}" destId="{0A897B0E-5EA6-7E42-B320-24F54AA53622}" srcOrd="0" destOrd="0" presId="urn:microsoft.com/office/officeart/2016/7/layout/LinearBlockProcessNumbered"/>
    <dgm:cxn modelId="{FE791466-EDF5-5F48-B14E-B82A2472E0C9}" type="presOf" srcId="{9C229A03-8D80-4A0A-B350-66192362AE97}" destId="{E3B1F299-8B90-E648-92A6-21EA3E0B949C}" srcOrd="0" destOrd="0" presId="urn:microsoft.com/office/officeart/2016/7/layout/LinearBlockProcessNumbered"/>
    <dgm:cxn modelId="{027CAD79-2140-4253-ADCD-CF840ED8D695}" srcId="{367E66F2-0862-48A2-9E61-69860335984D}" destId="{5F017A5E-80F5-445B-8E15-1F1E4FCA717D}" srcOrd="3" destOrd="0" parTransId="{63B07107-1E79-4CA2-85D1-E3BC6FBC8FD1}" sibTransId="{A605BE63-7BFB-4920-A34C-D80260C38822}"/>
    <dgm:cxn modelId="{413B437F-A0C2-8C4C-9A7F-83638020D645}" type="presOf" srcId="{367E66F2-0862-48A2-9E61-69860335984D}" destId="{2FF15B17-9747-4449-A121-4002BB2CB36E}" srcOrd="1" destOrd="0" presId="urn:microsoft.com/office/officeart/2016/7/layout/LinearBlockProcessNumbered"/>
    <dgm:cxn modelId="{C7372A87-22CB-904D-824A-F8C4E9BCC775}" type="presOf" srcId="{604D869E-0E3F-4D99-87BB-671DFB302E94}" destId="{7E48C9F7-ADE5-2441-913B-6838A69B7DDC}" srcOrd="1" destOrd="0" presId="urn:microsoft.com/office/officeart/2016/7/layout/LinearBlockProcessNumbered"/>
    <dgm:cxn modelId="{699C9F97-5783-453A-878F-2EFD80BD3E7C}" srcId="{367E66F2-0862-48A2-9E61-69860335984D}" destId="{FE54C3AF-7EE4-44DD-A974-5DE667DDBDF9}" srcOrd="5" destOrd="0" parTransId="{89D40DB4-522F-41DD-9BBA-545F18A4B5E3}" sibTransId="{F97B90EE-3DC4-4331-AD48-7720272891A9}"/>
    <dgm:cxn modelId="{76270AAD-37A8-994D-B1AA-79BFB07C193A}" type="presOf" srcId="{7B914A99-0420-4E62-8598-D957168AB6B9}" destId="{75979FC3-BE32-544E-A2EA-2389E06AAB87}" srcOrd="0" destOrd="0" presId="urn:microsoft.com/office/officeart/2016/7/layout/LinearBlockProcessNumbered"/>
    <dgm:cxn modelId="{2C4563AD-CF60-4417-9DBE-CC1300B6A0FF}" srcId="{367E66F2-0862-48A2-9E61-69860335984D}" destId="{53C2960C-5F59-489E-A06B-9421F0D7D9B3}" srcOrd="4" destOrd="0" parTransId="{2A89D2AF-D6F6-4E8E-8DCA-CC612C5D07EB}" sibTransId="{AD46DEE3-335C-42C2-A189-FC7BA448B57D}"/>
    <dgm:cxn modelId="{1E756FAF-4652-4C18-9AF0-61E1147B3818}" srcId="{36228D12-8B32-4FE6-B170-F540FE1A5A1A}" destId="{367E66F2-0862-48A2-9E61-69860335984D}" srcOrd="1" destOrd="0" parTransId="{A9315A96-CF84-46D3-BEBC-7EFCA61930BD}" sibTransId="{271E872B-A470-401B-A5B4-3B38FAAF9AFA}"/>
    <dgm:cxn modelId="{F12C0CBD-AC92-5244-8E3D-904C8117F28E}" type="presOf" srcId="{6FFE15B8-70E6-444D-BF79-1240A49E6D3A}" destId="{2FF15B17-9747-4449-A121-4002BB2CB36E}" srcOrd="0" destOrd="1" presId="urn:microsoft.com/office/officeart/2016/7/layout/LinearBlockProcessNumbered"/>
    <dgm:cxn modelId="{96E547C2-4C66-A140-835B-5EBB619FB4A6}" type="presOf" srcId="{8A129271-0A4C-4845-B459-03119383C1CF}" destId="{2FF15B17-9747-4449-A121-4002BB2CB36E}" srcOrd="0" destOrd="3" presId="urn:microsoft.com/office/officeart/2016/7/layout/LinearBlockProcessNumbered"/>
    <dgm:cxn modelId="{E04741CA-A598-4DF5-BBEA-99B58B0B5C98}" srcId="{367E66F2-0862-48A2-9E61-69860335984D}" destId="{6FFE15B8-70E6-444D-BF79-1240A49E6D3A}" srcOrd="0" destOrd="0" parTransId="{878C358B-6D23-46C6-8744-6530744972D1}" sibTransId="{C553CC82-F032-4B7A-BCEE-A824F3AE753E}"/>
    <dgm:cxn modelId="{29D4E3D3-97F2-2E41-9323-F54CF0C5F034}" type="presOf" srcId="{902B6CFD-A9D6-4D22-9180-3D6175E01165}" destId="{2FF15B17-9747-4449-A121-4002BB2CB36E}" srcOrd="0" destOrd="2" presId="urn:microsoft.com/office/officeart/2016/7/layout/LinearBlockProcessNumbered"/>
    <dgm:cxn modelId="{241EF6D9-2BCA-4DC0-A40D-9F633C05A01F}" srcId="{367E66F2-0862-48A2-9E61-69860335984D}" destId="{902B6CFD-A9D6-4D22-9180-3D6175E01165}" srcOrd="1" destOrd="0" parTransId="{0C33E896-437A-4A0E-8060-7DFB40C693C9}" sibTransId="{02A8FB86-EFE9-4821-A622-0D32AE29BB71}"/>
    <dgm:cxn modelId="{EB6485DB-F06F-4F40-9615-9477D5E42C93}" type="presOf" srcId="{36228D12-8B32-4FE6-B170-F540FE1A5A1A}" destId="{2CE5A07C-37A5-1840-A29B-258E24B99BD3}" srcOrd="0" destOrd="0" presId="urn:microsoft.com/office/officeart/2016/7/layout/LinearBlockProcessNumbered"/>
    <dgm:cxn modelId="{C94CC8DB-71E3-394B-94D5-3D1309A8ABB1}" type="presOf" srcId="{604D869E-0E3F-4D99-87BB-671DFB302E94}" destId="{C8163FE5-B765-9847-AEF0-65E008EC4B08}" srcOrd="0" destOrd="0" presId="urn:microsoft.com/office/officeart/2016/7/layout/LinearBlockProcessNumbered"/>
    <dgm:cxn modelId="{6AB9B7F7-54F7-2B42-A6BC-E4084C47D971}" type="presOf" srcId="{5F017A5E-80F5-445B-8E15-1F1E4FCA717D}" destId="{2FF15B17-9747-4449-A121-4002BB2CB36E}" srcOrd="0" destOrd="4" presId="urn:microsoft.com/office/officeart/2016/7/layout/LinearBlockProcessNumbered"/>
    <dgm:cxn modelId="{C0AF89FC-BE28-45D9-8148-E71FAF942093}" srcId="{36228D12-8B32-4FE6-B170-F540FE1A5A1A}" destId="{9C229A03-8D80-4A0A-B350-66192362AE97}" srcOrd="2" destOrd="0" parTransId="{34E5D819-6199-45C0-ACEF-FA8FA948B32A}" sibTransId="{697E3048-1E2A-496C-8336-8D67962F9FAB}"/>
    <dgm:cxn modelId="{4CF7E35F-C434-5649-BAB4-683E10BFEDA8}" type="presParOf" srcId="{2CE5A07C-37A5-1840-A29B-258E24B99BD3}" destId="{F893CACB-2148-9146-B5A1-1725637A0D50}" srcOrd="0" destOrd="0" presId="urn:microsoft.com/office/officeart/2016/7/layout/LinearBlockProcessNumbered"/>
    <dgm:cxn modelId="{39E60BAE-DCBA-E342-A93B-F2DB14F4642E}" type="presParOf" srcId="{F893CACB-2148-9146-B5A1-1725637A0D50}" destId="{C8163FE5-B765-9847-AEF0-65E008EC4B08}" srcOrd="0" destOrd="0" presId="urn:microsoft.com/office/officeart/2016/7/layout/LinearBlockProcessNumbered"/>
    <dgm:cxn modelId="{B78F32E3-2093-5F43-84BD-7371B1F37A3A}" type="presParOf" srcId="{F893CACB-2148-9146-B5A1-1725637A0D50}" destId="{75979FC3-BE32-544E-A2EA-2389E06AAB87}" srcOrd="1" destOrd="0" presId="urn:microsoft.com/office/officeart/2016/7/layout/LinearBlockProcessNumbered"/>
    <dgm:cxn modelId="{61E32DEA-DA05-5A4F-930E-7F8B5585904C}" type="presParOf" srcId="{F893CACB-2148-9146-B5A1-1725637A0D50}" destId="{7E48C9F7-ADE5-2441-913B-6838A69B7DDC}" srcOrd="2" destOrd="0" presId="urn:microsoft.com/office/officeart/2016/7/layout/LinearBlockProcessNumbered"/>
    <dgm:cxn modelId="{EAEAFA67-1A8D-DF4C-A7EB-E1DC1F990611}" type="presParOf" srcId="{2CE5A07C-37A5-1840-A29B-258E24B99BD3}" destId="{F44188A3-B87A-BF4D-A551-FE3E61CEFF90}" srcOrd="1" destOrd="0" presId="urn:microsoft.com/office/officeart/2016/7/layout/LinearBlockProcessNumbered"/>
    <dgm:cxn modelId="{F0F6E862-62A0-854D-AFD6-E9811D1752E8}" type="presParOf" srcId="{2CE5A07C-37A5-1840-A29B-258E24B99BD3}" destId="{B1635621-044E-184C-9B1B-21130521D844}" srcOrd="2" destOrd="0" presId="urn:microsoft.com/office/officeart/2016/7/layout/LinearBlockProcessNumbered"/>
    <dgm:cxn modelId="{D53D8FC6-D067-3A43-A0F1-31418BB0FB43}" type="presParOf" srcId="{B1635621-044E-184C-9B1B-21130521D844}" destId="{45FD8662-E05C-0848-90FE-AE79DB100804}" srcOrd="0" destOrd="0" presId="urn:microsoft.com/office/officeart/2016/7/layout/LinearBlockProcessNumbered"/>
    <dgm:cxn modelId="{4E2DEC06-BEC0-AA46-8477-E69FF96B407C}" type="presParOf" srcId="{B1635621-044E-184C-9B1B-21130521D844}" destId="{AFD6674C-EE97-D541-8D58-7CFA40385E1B}" srcOrd="1" destOrd="0" presId="urn:microsoft.com/office/officeart/2016/7/layout/LinearBlockProcessNumbered"/>
    <dgm:cxn modelId="{4830C7F4-5E12-E840-BC91-80B51022AC6E}" type="presParOf" srcId="{B1635621-044E-184C-9B1B-21130521D844}" destId="{2FF15B17-9747-4449-A121-4002BB2CB36E}" srcOrd="2" destOrd="0" presId="urn:microsoft.com/office/officeart/2016/7/layout/LinearBlockProcessNumbered"/>
    <dgm:cxn modelId="{6A4BED27-1502-5D46-82E5-291802C07B76}" type="presParOf" srcId="{2CE5A07C-37A5-1840-A29B-258E24B99BD3}" destId="{09B8DFD1-A731-C04E-AF3D-8EC57EBF8F65}" srcOrd="3" destOrd="0" presId="urn:microsoft.com/office/officeart/2016/7/layout/LinearBlockProcessNumbered"/>
    <dgm:cxn modelId="{2A422571-5286-AB4C-BBAD-B643BA0D45E2}" type="presParOf" srcId="{2CE5A07C-37A5-1840-A29B-258E24B99BD3}" destId="{517F002E-63DA-C24E-8512-47E1A3B74991}" srcOrd="4" destOrd="0" presId="urn:microsoft.com/office/officeart/2016/7/layout/LinearBlockProcessNumbered"/>
    <dgm:cxn modelId="{0179D99C-A97B-E444-A458-E86C4E410AFE}" type="presParOf" srcId="{517F002E-63DA-C24E-8512-47E1A3B74991}" destId="{E3B1F299-8B90-E648-92A6-21EA3E0B949C}" srcOrd="0" destOrd="0" presId="urn:microsoft.com/office/officeart/2016/7/layout/LinearBlockProcessNumbered"/>
    <dgm:cxn modelId="{FD736C88-272C-074C-B98C-576DBEB68985}" type="presParOf" srcId="{517F002E-63DA-C24E-8512-47E1A3B74991}" destId="{0A897B0E-5EA6-7E42-B320-24F54AA53622}" srcOrd="1" destOrd="0" presId="urn:microsoft.com/office/officeart/2016/7/layout/LinearBlockProcessNumbered"/>
    <dgm:cxn modelId="{022A98B2-CAF5-D448-9D70-3B36E6F51E4A}" type="presParOf" srcId="{517F002E-63DA-C24E-8512-47E1A3B74991}" destId="{DB0C5959-B51E-8F48-85BE-12F8D85FDCC4}"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C3B1B2-00A8-438C-9AAA-779E7E0753E3}"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37723CA-8631-471E-B224-A54D2B5E2953}">
      <dgm:prSet/>
      <dgm:spPr/>
      <dgm:t>
        <a:bodyPr/>
        <a:lstStyle/>
        <a:p>
          <a:pPr>
            <a:lnSpc>
              <a:spcPct val="100000"/>
            </a:lnSpc>
            <a:defRPr b="1"/>
          </a:pPr>
          <a:r>
            <a:rPr lang="en-US" b="1" dirty="0"/>
            <a:t>State</a:t>
          </a:r>
          <a:endParaRPr lang="en-US" dirty="0"/>
        </a:p>
      </dgm:t>
    </dgm:pt>
    <dgm:pt modelId="{93A03918-834B-4623-A03B-D00706ECF0C8}" type="parTrans" cxnId="{81054417-FA15-40BB-9ACD-914F29C457D5}">
      <dgm:prSet/>
      <dgm:spPr/>
      <dgm:t>
        <a:bodyPr/>
        <a:lstStyle/>
        <a:p>
          <a:endParaRPr lang="en-US"/>
        </a:p>
      </dgm:t>
    </dgm:pt>
    <dgm:pt modelId="{385F2B9E-8356-4E3E-81C7-AB965C0A4D7C}" type="sibTrans" cxnId="{81054417-FA15-40BB-9ACD-914F29C457D5}">
      <dgm:prSet/>
      <dgm:spPr/>
      <dgm:t>
        <a:bodyPr/>
        <a:lstStyle/>
        <a:p>
          <a:endParaRPr lang="en-US"/>
        </a:p>
      </dgm:t>
    </dgm:pt>
    <dgm:pt modelId="{3C0CCC23-F054-423B-A8DD-4BAA34F449D2}">
      <dgm:prSet/>
      <dgm:spPr/>
      <dgm:t>
        <a:bodyPr/>
        <a:lstStyle/>
        <a:p>
          <a:pPr>
            <a:lnSpc>
              <a:spcPct val="100000"/>
            </a:lnSpc>
          </a:pPr>
          <a:r>
            <a:rPr lang="en-US" dirty="0"/>
            <a:t>Object that holds a component’s data and control its behavior.</a:t>
          </a:r>
        </a:p>
      </dgm:t>
    </dgm:pt>
    <dgm:pt modelId="{B0A502E0-FA65-4E23-AAB1-7C67B15627BB}" type="parTrans" cxnId="{5123F814-710E-43AE-82DC-96DC0C56B5ED}">
      <dgm:prSet/>
      <dgm:spPr/>
      <dgm:t>
        <a:bodyPr/>
        <a:lstStyle/>
        <a:p>
          <a:endParaRPr lang="en-US"/>
        </a:p>
      </dgm:t>
    </dgm:pt>
    <dgm:pt modelId="{17B258CB-3327-4DD9-83A3-9D55C4DFF9BE}" type="sibTrans" cxnId="{5123F814-710E-43AE-82DC-96DC0C56B5ED}">
      <dgm:prSet/>
      <dgm:spPr/>
      <dgm:t>
        <a:bodyPr/>
        <a:lstStyle/>
        <a:p>
          <a:endParaRPr lang="en-US"/>
        </a:p>
      </dgm:t>
    </dgm:pt>
    <dgm:pt modelId="{B30DB0C0-5BD9-4253-AD5A-5EE1248A1B26}">
      <dgm:prSet/>
      <dgm:spPr/>
      <dgm:t>
        <a:bodyPr/>
        <a:lstStyle/>
        <a:p>
          <a:pPr>
            <a:lnSpc>
              <a:spcPct val="100000"/>
            </a:lnSpc>
          </a:pPr>
          <a:endParaRPr lang="en-US" dirty="0"/>
        </a:p>
        <a:p>
          <a:pPr>
            <a:lnSpc>
              <a:spcPct val="100000"/>
            </a:lnSpc>
          </a:pPr>
          <a:r>
            <a:rPr lang="en-US" dirty="0"/>
            <a:t>Can only be used in Class components only.</a:t>
          </a:r>
        </a:p>
      </dgm:t>
    </dgm:pt>
    <dgm:pt modelId="{41D62C53-C892-4477-B275-C8B636B2D840}" type="parTrans" cxnId="{943A2257-509B-45A6-9331-8A31C27F0277}">
      <dgm:prSet/>
      <dgm:spPr/>
      <dgm:t>
        <a:bodyPr/>
        <a:lstStyle/>
        <a:p>
          <a:endParaRPr lang="en-US"/>
        </a:p>
      </dgm:t>
    </dgm:pt>
    <dgm:pt modelId="{F26FD651-DF11-4DB1-B7FB-E84057A9884B}" type="sibTrans" cxnId="{943A2257-509B-45A6-9331-8A31C27F0277}">
      <dgm:prSet/>
      <dgm:spPr/>
      <dgm:t>
        <a:bodyPr/>
        <a:lstStyle/>
        <a:p>
          <a:endParaRPr lang="en-US"/>
        </a:p>
      </dgm:t>
    </dgm:pt>
    <dgm:pt modelId="{8EAB6DD5-EAF0-4F02-94C5-C07F3C5C2AC6}">
      <dgm:prSet/>
      <dgm:spPr/>
      <dgm:t>
        <a:bodyPr/>
        <a:lstStyle/>
        <a:p>
          <a:pPr>
            <a:lnSpc>
              <a:spcPct val="100000"/>
            </a:lnSpc>
          </a:pPr>
          <a:endParaRPr lang="en-US" dirty="0"/>
        </a:p>
      </dgm:t>
    </dgm:pt>
    <dgm:pt modelId="{46D45090-50FF-4D79-A5A3-91C33B7B30B2}" type="parTrans" cxnId="{696924A5-5772-4CC1-BAF5-5ACDA90EC881}">
      <dgm:prSet/>
      <dgm:spPr/>
      <dgm:t>
        <a:bodyPr/>
        <a:lstStyle/>
        <a:p>
          <a:endParaRPr lang="en-US"/>
        </a:p>
      </dgm:t>
    </dgm:pt>
    <dgm:pt modelId="{E2FA0561-C216-4F25-AE56-289E24552B5D}" type="sibTrans" cxnId="{696924A5-5772-4CC1-BAF5-5ACDA90EC881}">
      <dgm:prSet/>
      <dgm:spPr/>
      <dgm:t>
        <a:bodyPr/>
        <a:lstStyle/>
        <a:p>
          <a:endParaRPr lang="en-US"/>
        </a:p>
      </dgm:t>
    </dgm:pt>
    <dgm:pt modelId="{AB931DD3-E9CF-4204-B955-A350F97616F9}">
      <dgm:prSet/>
      <dgm:spPr/>
      <dgm:t>
        <a:bodyPr/>
        <a:lstStyle/>
        <a:p>
          <a:pPr>
            <a:lnSpc>
              <a:spcPct val="100000"/>
            </a:lnSpc>
            <a:defRPr b="1"/>
          </a:pPr>
          <a:r>
            <a:rPr lang="en-US" b="1" dirty="0"/>
            <a:t>Props</a:t>
          </a:r>
          <a:endParaRPr lang="en-US" dirty="0"/>
        </a:p>
      </dgm:t>
    </dgm:pt>
    <dgm:pt modelId="{89240565-7768-4FFD-9490-4BF9A8AB050A}" type="parTrans" cxnId="{1B6A96CF-E8E9-45A9-8008-98F605268E04}">
      <dgm:prSet/>
      <dgm:spPr/>
      <dgm:t>
        <a:bodyPr/>
        <a:lstStyle/>
        <a:p>
          <a:endParaRPr lang="en-US"/>
        </a:p>
      </dgm:t>
    </dgm:pt>
    <dgm:pt modelId="{0B048A53-1509-418E-A21F-E708074CDD53}" type="sibTrans" cxnId="{1B6A96CF-E8E9-45A9-8008-98F605268E04}">
      <dgm:prSet/>
      <dgm:spPr/>
      <dgm:t>
        <a:bodyPr/>
        <a:lstStyle/>
        <a:p>
          <a:endParaRPr lang="en-US"/>
        </a:p>
      </dgm:t>
    </dgm:pt>
    <dgm:pt modelId="{16AE6B18-C967-4372-B858-804EC279EB0E}">
      <dgm:prSet/>
      <dgm:spPr/>
      <dgm:t>
        <a:bodyPr/>
        <a:lstStyle/>
        <a:p>
          <a:pPr>
            <a:lnSpc>
              <a:spcPct val="100000"/>
            </a:lnSpc>
          </a:pPr>
          <a:r>
            <a:rPr lang="en-US" dirty="0"/>
            <a:t>Data that are passed from the parent which is read-only for the child.</a:t>
          </a:r>
        </a:p>
      </dgm:t>
    </dgm:pt>
    <dgm:pt modelId="{2D058639-C21F-422B-A9BA-CC65CBE19034}" type="parTrans" cxnId="{543A4704-8C28-44A8-84ED-EBAD966BC8CC}">
      <dgm:prSet/>
      <dgm:spPr/>
      <dgm:t>
        <a:bodyPr/>
        <a:lstStyle/>
        <a:p>
          <a:endParaRPr lang="en-US"/>
        </a:p>
      </dgm:t>
    </dgm:pt>
    <dgm:pt modelId="{73109716-E827-4F1D-8361-79B70EBFBAC6}" type="sibTrans" cxnId="{543A4704-8C28-44A8-84ED-EBAD966BC8CC}">
      <dgm:prSet/>
      <dgm:spPr/>
      <dgm:t>
        <a:bodyPr/>
        <a:lstStyle/>
        <a:p>
          <a:endParaRPr lang="en-US"/>
        </a:p>
      </dgm:t>
    </dgm:pt>
    <dgm:pt modelId="{8101376C-7E06-4D91-B42C-382E8952A22E}">
      <dgm:prSet/>
      <dgm:spPr/>
      <dgm:t>
        <a:bodyPr/>
        <a:lstStyle/>
        <a:p>
          <a:pPr>
            <a:lnSpc>
              <a:spcPct val="100000"/>
            </a:lnSpc>
          </a:pPr>
          <a:endParaRPr lang="en-IN" dirty="0"/>
        </a:p>
        <a:p>
          <a:pPr>
            <a:lnSpc>
              <a:spcPct val="100000"/>
            </a:lnSpc>
          </a:pPr>
          <a:r>
            <a:rPr lang="en-IN" dirty="0"/>
            <a:t>Can be used in both class and functional component.</a:t>
          </a:r>
          <a:endParaRPr lang="en-US" dirty="0"/>
        </a:p>
      </dgm:t>
    </dgm:pt>
    <dgm:pt modelId="{DD7DB663-578E-4ABC-A71B-B369930F28AE}" type="parTrans" cxnId="{AAB3837E-E21C-4D23-B76F-69E76E893D7D}">
      <dgm:prSet/>
      <dgm:spPr/>
      <dgm:t>
        <a:bodyPr/>
        <a:lstStyle/>
        <a:p>
          <a:endParaRPr lang="en-US"/>
        </a:p>
      </dgm:t>
    </dgm:pt>
    <dgm:pt modelId="{539DDF46-6AC4-4759-BB4E-E3E9BCE32D86}" type="sibTrans" cxnId="{AAB3837E-E21C-4D23-B76F-69E76E893D7D}">
      <dgm:prSet/>
      <dgm:spPr/>
      <dgm:t>
        <a:bodyPr/>
        <a:lstStyle/>
        <a:p>
          <a:endParaRPr lang="en-US"/>
        </a:p>
      </dgm:t>
    </dgm:pt>
    <dgm:pt modelId="{8AC35214-1BAD-4234-BF9A-B770C1D3D5FD}">
      <dgm:prSet/>
      <dgm:spPr/>
      <dgm:t>
        <a:bodyPr/>
        <a:lstStyle/>
        <a:p>
          <a:pPr>
            <a:lnSpc>
              <a:spcPct val="100000"/>
            </a:lnSpc>
          </a:pPr>
          <a:endParaRPr lang="en-IN" dirty="0"/>
        </a:p>
      </dgm:t>
    </dgm:pt>
    <dgm:pt modelId="{E757791D-AB6F-4838-BE01-A869C85EDB90}" type="parTrans" cxnId="{1C11976F-CE45-4612-9ED0-BC4D02EC3386}">
      <dgm:prSet/>
      <dgm:spPr/>
      <dgm:t>
        <a:bodyPr/>
        <a:lstStyle/>
        <a:p>
          <a:endParaRPr lang="en-US"/>
        </a:p>
      </dgm:t>
    </dgm:pt>
    <dgm:pt modelId="{63BDF8B1-F518-427B-A0FC-3C5DD5783147}" type="sibTrans" cxnId="{1C11976F-CE45-4612-9ED0-BC4D02EC3386}">
      <dgm:prSet/>
      <dgm:spPr/>
      <dgm:t>
        <a:bodyPr/>
        <a:lstStyle/>
        <a:p>
          <a:endParaRPr lang="en-US"/>
        </a:p>
      </dgm:t>
    </dgm:pt>
    <dgm:pt modelId="{CCA8D041-72BC-4A8B-98E7-F4A74BD6C324}" type="pres">
      <dgm:prSet presAssocID="{BBC3B1B2-00A8-438C-9AAA-779E7E0753E3}" presName="root" presStyleCnt="0">
        <dgm:presLayoutVars>
          <dgm:dir/>
          <dgm:resizeHandles val="exact"/>
        </dgm:presLayoutVars>
      </dgm:prSet>
      <dgm:spPr/>
    </dgm:pt>
    <dgm:pt modelId="{205F7330-7A38-41B7-825C-7EF48AEE45E0}" type="pres">
      <dgm:prSet presAssocID="{E37723CA-8631-471E-B224-A54D2B5E2953}" presName="compNode" presStyleCnt="0"/>
      <dgm:spPr/>
    </dgm:pt>
    <dgm:pt modelId="{0D60B7C0-0ADF-47EA-BE72-781F73444800}" type="pres">
      <dgm:prSet presAssocID="{E37723CA-8631-471E-B224-A54D2B5E295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763755F-6C2B-426F-9868-B91F847A83B9}" type="pres">
      <dgm:prSet presAssocID="{E37723CA-8631-471E-B224-A54D2B5E2953}" presName="iconSpace" presStyleCnt="0"/>
      <dgm:spPr/>
    </dgm:pt>
    <dgm:pt modelId="{61EE8567-0C7B-4B08-99F3-2FA828709D5A}" type="pres">
      <dgm:prSet presAssocID="{E37723CA-8631-471E-B224-A54D2B5E2953}" presName="parTx" presStyleLbl="revTx" presStyleIdx="0" presStyleCnt="4">
        <dgm:presLayoutVars>
          <dgm:chMax val="0"/>
          <dgm:chPref val="0"/>
        </dgm:presLayoutVars>
      </dgm:prSet>
      <dgm:spPr/>
    </dgm:pt>
    <dgm:pt modelId="{7B4B8949-8ABB-42E9-8260-DF9DEF978B3E}" type="pres">
      <dgm:prSet presAssocID="{E37723CA-8631-471E-B224-A54D2B5E2953}" presName="txSpace" presStyleCnt="0"/>
      <dgm:spPr/>
    </dgm:pt>
    <dgm:pt modelId="{F36DDEC1-05A2-46CB-901B-60EC2C3C86C4}" type="pres">
      <dgm:prSet presAssocID="{E37723CA-8631-471E-B224-A54D2B5E2953}" presName="desTx" presStyleLbl="revTx" presStyleIdx="1" presStyleCnt="4">
        <dgm:presLayoutVars/>
      </dgm:prSet>
      <dgm:spPr/>
    </dgm:pt>
    <dgm:pt modelId="{12ACADD9-01D2-4620-97C4-801F20B9AD11}" type="pres">
      <dgm:prSet presAssocID="{385F2B9E-8356-4E3E-81C7-AB965C0A4D7C}" presName="sibTrans" presStyleCnt="0"/>
      <dgm:spPr/>
    </dgm:pt>
    <dgm:pt modelId="{A9267650-AD2D-4023-95C1-04B3164979BE}" type="pres">
      <dgm:prSet presAssocID="{AB931DD3-E9CF-4204-B955-A350F97616F9}" presName="compNode" presStyleCnt="0"/>
      <dgm:spPr/>
    </dgm:pt>
    <dgm:pt modelId="{352743A7-6998-4CD5-85B6-87FAD5C3F029}" type="pres">
      <dgm:prSet presAssocID="{AB931DD3-E9CF-4204-B955-A350F97616F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79C24E27-3435-4552-9C8B-5EB92AA4B3E1}" type="pres">
      <dgm:prSet presAssocID="{AB931DD3-E9CF-4204-B955-A350F97616F9}" presName="iconSpace" presStyleCnt="0"/>
      <dgm:spPr/>
    </dgm:pt>
    <dgm:pt modelId="{5E46A599-1CAE-4FB0-985C-7F5C0F91D395}" type="pres">
      <dgm:prSet presAssocID="{AB931DD3-E9CF-4204-B955-A350F97616F9}" presName="parTx" presStyleLbl="revTx" presStyleIdx="2" presStyleCnt="4">
        <dgm:presLayoutVars>
          <dgm:chMax val="0"/>
          <dgm:chPref val="0"/>
        </dgm:presLayoutVars>
      </dgm:prSet>
      <dgm:spPr/>
    </dgm:pt>
    <dgm:pt modelId="{569D765A-2F91-4CD2-B9CC-64350E37C3B5}" type="pres">
      <dgm:prSet presAssocID="{AB931DD3-E9CF-4204-B955-A350F97616F9}" presName="txSpace" presStyleCnt="0"/>
      <dgm:spPr/>
    </dgm:pt>
    <dgm:pt modelId="{536E6DFB-DB17-412A-A7EF-FD854BD1D704}" type="pres">
      <dgm:prSet presAssocID="{AB931DD3-E9CF-4204-B955-A350F97616F9}" presName="desTx" presStyleLbl="revTx" presStyleIdx="3" presStyleCnt="4">
        <dgm:presLayoutVars/>
      </dgm:prSet>
      <dgm:spPr/>
    </dgm:pt>
  </dgm:ptLst>
  <dgm:cxnLst>
    <dgm:cxn modelId="{543A4704-8C28-44A8-84ED-EBAD966BC8CC}" srcId="{AB931DD3-E9CF-4204-B955-A350F97616F9}" destId="{16AE6B18-C967-4372-B858-804EC279EB0E}" srcOrd="0" destOrd="0" parTransId="{2D058639-C21F-422B-A9BA-CC65CBE19034}" sibTransId="{73109716-E827-4F1D-8361-79B70EBFBAC6}"/>
    <dgm:cxn modelId="{9DC4D109-873C-AF49-889D-03D8EF693558}" type="presOf" srcId="{E37723CA-8631-471E-B224-A54D2B5E2953}" destId="{61EE8567-0C7B-4B08-99F3-2FA828709D5A}" srcOrd="0" destOrd="0" presId="urn:microsoft.com/office/officeart/2018/5/layout/CenteredIconLabelDescriptionList"/>
    <dgm:cxn modelId="{5123F814-710E-43AE-82DC-96DC0C56B5ED}" srcId="{E37723CA-8631-471E-B224-A54D2B5E2953}" destId="{3C0CCC23-F054-423B-A8DD-4BAA34F449D2}" srcOrd="0" destOrd="0" parTransId="{B0A502E0-FA65-4E23-AAB1-7C67B15627BB}" sibTransId="{17B258CB-3327-4DD9-83A3-9D55C4DFF9BE}"/>
    <dgm:cxn modelId="{81054417-FA15-40BB-9ACD-914F29C457D5}" srcId="{BBC3B1B2-00A8-438C-9AAA-779E7E0753E3}" destId="{E37723CA-8631-471E-B224-A54D2B5E2953}" srcOrd="0" destOrd="0" parTransId="{93A03918-834B-4623-A03B-D00706ECF0C8}" sibTransId="{385F2B9E-8356-4E3E-81C7-AB965C0A4D7C}"/>
    <dgm:cxn modelId="{D8A7691E-7815-5A43-9B9C-54F092472047}" type="presOf" srcId="{AB931DD3-E9CF-4204-B955-A350F97616F9}" destId="{5E46A599-1CAE-4FB0-985C-7F5C0F91D395}" srcOrd="0" destOrd="0" presId="urn:microsoft.com/office/officeart/2018/5/layout/CenteredIconLabelDescriptionList"/>
    <dgm:cxn modelId="{88360727-A0FB-5149-88D1-0F5FC936F1BD}" type="presOf" srcId="{8101376C-7E06-4D91-B42C-382E8952A22E}" destId="{536E6DFB-DB17-412A-A7EF-FD854BD1D704}" srcOrd="0" destOrd="1" presId="urn:microsoft.com/office/officeart/2018/5/layout/CenteredIconLabelDescriptionList"/>
    <dgm:cxn modelId="{77B2C728-3F23-1446-A66B-43AC69DA3658}" type="presOf" srcId="{3C0CCC23-F054-423B-A8DD-4BAA34F449D2}" destId="{F36DDEC1-05A2-46CB-901B-60EC2C3C86C4}" srcOrd="0" destOrd="0" presId="urn:microsoft.com/office/officeart/2018/5/layout/CenteredIconLabelDescriptionList"/>
    <dgm:cxn modelId="{943A2257-509B-45A6-9331-8A31C27F0277}" srcId="{E37723CA-8631-471E-B224-A54D2B5E2953}" destId="{B30DB0C0-5BD9-4253-AD5A-5EE1248A1B26}" srcOrd="1" destOrd="0" parTransId="{41D62C53-C892-4477-B275-C8B636B2D840}" sibTransId="{F26FD651-DF11-4DB1-B7FB-E84057A9884B}"/>
    <dgm:cxn modelId="{AC64C35D-0F85-B84B-B573-9DF04AF051D5}" type="presOf" srcId="{16AE6B18-C967-4372-B858-804EC279EB0E}" destId="{536E6DFB-DB17-412A-A7EF-FD854BD1D704}" srcOrd="0" destOrd="0" presId="urn:microsoft.com/office/officeart/2018/5/layout/CenteredIconLabelDescriptionList"/>
    <dgm:cxn modelId="{1C11976F-CE45-4612-9ED0-BC4D02EC3386}" srcId="{AB931DD3-E9CF-4204-B955-A350F97616F9}" destId="{8AC35214-1BAD-4234-BF9A-B770C1D3D5FD}" srcOrd="2" destOrd="0" parTransId="{E757791D-AB6F-4838-BE01-A869C85EDB90}" sibTransId="{63BDF8B1-F518-427B-A0FC-3C5DD5783147}"/>
    <dgm:cxn modelId="{AAB3837E-E21C-4D23-B76F-69E76E893D7D}" srcId="{AB931DD3-E9CF-4204-B955-A350F97616F9}" destId="{8101376C-7E06-4D91-B42C-382E8952A22E}" srcOrd="1" destOrd="0" parTransId="{DD7DB663-578E-4ABC-A71B-B369930F28AE}" sibTransId="{539DDF46-6AC4-4759-BB4E-E3E9BCE32D86}"/>
    <dgm:cxn modelId="{696924A5-5772-4CC1-BAF5-5ACDA90EC881}" srcId="{E37723CA-8631-471E-B224-A54D2B5E2953}" destId="{8EAB6DD5-EAF0-4F02-94C5-C07F3C5C2AC6}" srcOrd="2" destOrd="0" parTransId="{46D45090-50FF-4D79-A5A3-91C33B7B30B2}" sibTransId="{E2FA0561-C216-4F25-AE56-289E24552B5D}"/>
    <dgm:cxn modelId="{14A575B4-3FEF-D841-8D1D-BAC1F58FDF4B}" type="presOf" srcId="{BBC3B1B2-00A8-438C-9AAA-779E7E0753E3}" destId="{CCA8D041-72BC-4A8B-98E7-F4A74BD6C324}" srcOrd="0" destOrd="0" presId="urn:microsoft.com/office/officeart/2018/5/layout/CenteredIconLabelDescriptionList"/>
    <dgm:cxn modelId="{118143C5-0433-C448-84B5-C07FEEE357C3}" type="presOf" srcId="{8EAB6DD5-EAF0-4F02-94C5-C07F3C5C2AC6}" destId="{F36DDEC1-05A2-46CB-901B-60EC2C3C86C4}" srcOrd="0" destOrd="2" presId="urn:microsoft.com/office/officeart/2018/5/layout/CenteredIconLabelDescriptionList"/>
    <dgm:cxn modelId="{7DB872CC-4F5B-CC45-B301-B6D648B4B602}" type="presOf" srcId="{B30DB0C0-5BD9-4253-AD5A-5EE1248A1B26}" destId="{F36DDEC1-05A2-46CB-901B-60EC2C3C86C4}" srcOrd="0" destOrd="1" presId="urn:microsoft.com/office/officeart/2018/5/layout/CenteredIconLabelDescriptionList"/>
    <dgm:cxn modelId="{1B6A96CF-E8E9-45A9-8008-98F605268E04}" srcId="{BBC3B1B2-00A8-438C-9AAA-779E7E0753E3}" destId="{AB931DD3-E9CF-4204-B955-A350F97616F9}" srcOrd="1" destOrd="0" parTransId="{89240565-7768-4FFD-9490-4BF9A8AB050A}" sibTransId="{0B048A53-1509-418E-A21F-E708074CDD53}"/>
    <dgm:cxn modelId="{DB5689FF-A176-E342-8667-477ED5315AAD}" type="presOf" srcId="{8AC35214-1BAD-4234-BF9A-B770C1D3D5FD}" destId="{536E6DFB-DB17-412A-A7EF-FD854BD1D704}" srcOrd="0" destOrd="2" presId="urn:microsoft.com/office/officeart/2018/5/layout/CenteredIconLabelDescriptionList"/>
    <dgm:cxn modelId="{37F86258-50D1-B047-91EC-81ACBCAD7235}" type="presParOf" srcId="{CCA8D041-72BC-4A8B-98E7-F4A74BD6C324}" destId="{205F7330-7A38-41B7-825C-7EF48AEE45E0}" srcOrd="0" destOrd="0" presId="urn:microsoft.com/office/officeart/2018/5/layout/CenteredIconLabelDescriptionList"/>
    <dgm:cxn modelId="{D27A3D92-A720-9148-9D6A-0B5BFE31C08C}" type="presParOf" srcId="{205F7330-7A38-41B7-825C-7EF48AEE45E0}" destId="{0D60B7C0-0ADF-47EA-BE72-781F73444800}" srcOrd="0" destOrd="0" presId="urn:microsoft.com/office/officeart/2018/5/layout/CenteredIconLabelDescriptionList"/>
    <dgm:cxn modelId="{02999421-C939-3840-B734-5CC1BE4085F7}" type="presParOf" srcId="{205F7330-7A38-41B7-825C-7EF48AEE45E0}" destId="{8763755F-6C2B-426F-9868-B91F847A83B9}" srcOrd="1" destOrd="0" presId="urn:microsoft.com/office/officeart/2018/5/layout/CenteredIconLabelDescriptionList"/>
    <dgm:cxn modelId="{4DC047EA-2458-494B-9DA2-4D047C453BDC}" type="presParOf" srcId="{205F7330-7A38-41B7-825C-7EF48AEE45E0}" destId="{61EE8567-0C7B-4B08-99F3-2FA828709D5A}" srcOrd="2" destOrd="0" presId="urn:microsoft.com/office/officeart/2018/5/layout/CenteredIconLabelDescriptionList"/>
    <dgm:cxn modelId="{78BEB4C5-CBC6-344A-AFBF-237208C07137}" type="presParOf" srcId="{205F7330-7A38-41B7-825C-7EF48AEE45E0}" destId="{7B4B8949-8ABB-42E9-8260-DF9DEF978B3E}" srcOrd="3" destOrd="0" presId="urn:microsoft.com/office/officeart/2018/5/layout/CenteredIconLabelDescriptionList"/>
    <dgm:cxn modelId="{E1F6025D-D2DC-B241-8DCA-4BA4CBFEB77A}" type="presParOf" srcId="{205F7330-7A38-41B7-825C-7EF48AEE45E0}" destId="{F36DDEC1-05A2-46CB-901B-60EC2C3C86C4}" srcOrd="4" destOrd="0" presId="urn:microsoft.com/office/officeart/2018/5/layout/CenteredIconLabelDescriptionList"/>
    <dgm:cxn modelId="{A0CEA42E-4EFC-2047-911D-7EC81F4E1729}" type="presParOf" srcId="{CCA8D041-72BC-4A8B-98E7-F4A74BD6C324}" destId="{12ACADD9-01D2-4620-97C4-801F20B9AD11}" srcOrd="1" destOrd="0" presId="urn:microsoft.com/office/officeart/2018/5/layout/CenteredIconLabelDescriptionList"/>
    <dgm:cxn modelId="{4F7D2BB4-E390-6447-98B7-493670B6F48A}" type="presParOf" srcId="{CCA8D041-72BC-4A8B-98E7-F4A74BD6C324}" destId="{A9267650-AD2D-4023-95C1-04B3164979BE}" srcOrd="2" destOrd="0" presId="urn:microsoft.com/office/officeart/2018/5/layout/CenteredIconLabelDescriptionList"/>
    <dgm:cxn modelId="{3B386F00-0B8F-2A42-83A9-82EE56276F18}" type="presParOf" srcId="{A9267650-AD2D-4023-95C1-04B3164979BE}" destId="{352743A7-6998-4CD5-85B6-87FAD5C3F029}" srcOrd="0" destOrd="0" presId="urn:microsoft.com/office/officeart/2018/5/layout/CenteredIconLabelDescriptionList"/>
    <dgm:cxn modelId="{7CAFCBFA-0B86-4440-A1EB-9C272CAEE35E}" type="presParOf" srcId="{A9267650-AD2D-4023-95C1-04B3164979BE}" destId="{79C24E27-3435-4552-9C8B-5EB92AA4B3E1}" srcOrd="1" destOrd="0" presId="urn:microsoft.com/office/officeart/2018/5/layout/CenteredIconLabelDescriptionList"/>
    <dgm:cxn modelId="{2D9E3F53-3256-CD46-8C68-96B397FFFD47}" type="presParOf" srcId="{A9267650-AD2D-4023-95C1-04B3164979BE}" destId="{5E46A599-1CAE-4FB0-985C-7F5C0F91D395}" srcOrd="2" destOrd="0" presId="urn:microsoft.com/office/officeart/2018/5/layout/CenteredIconLabelDescriptionList"/>
    <dgm:cxn modelId="{252A23B3-F8CF-C449-83B8-8261120695D8}" type="presParOf" srcId="{A9267650-AD2D-4023-95C1-04B3164979BE}" destId="{569D765A-2F91-4CD2-B9CC-64350E37C3B5}" srcOrd="3" destOrd="0" presId="urn:microsoft.com/office/officeart/2018/5/layout/CenteredIconLabelDescriptionList"/>
    <dgm:cxn modelId="{16A2649D-3044-8E49-90E5-CD4694B94CAA}" type="presParOf" srcId="{A9267650-AD2D-4023-95C1-04B3164979BE}" destId="{536E6DFB-DB17-412A-A7EF-FD854BD1D704}"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4C06CFE-DF6C-4E16-959D-D54EFB7870B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B5B0DA7-84A4-4321-AB58-5BCE1FB51631}">
      <dgm:prSet/>
      <dgm:spPr/>
      <dgm:t>
        <a:bodyPr/>
        <a:lstStyle/>
        <a:p>
          <a:pPr>
            <a:lnSpc>
              <a:spcPct val="100000"/>
            </a:lnSpc>
          </a:pPr>
          <a:r>
            <a:rPr lang="en-IN" b="1" i="0"/>
            <a:t>Axios</a:t>
          </a:r>
          <a:r>
            <a:rPr lang="en-IN" b="0" i="0"/>
            <a:t> is a library that helps us make http request calls to external resources.</a:t>
          </a:r>
          <a:endParaRPr lang="en-US"/>
        </a:p>
      </dgm:t>
    </dgm:pt>
    <dgm:pt modelId="{BE0461BF-4BF4-40F5-9685-C493B8DA31F4}" type="parTrans" cxnId="{64158B92-2CEF-4665-B0E7-00F4DFA0E6FD}">
      <dgm:prSet/>
      <dgm:spPr/>
      <dgm:t>
        <a:bodyPr/>
        <a:lstStyle/>
        <a:p>
          <a:endParaRPr lang="en-US"/>
        </a:p>
      </dgm:t>
    </dgm:pt>
    <dgm:pt modelId="{1FE2E694-2AD0-49E1-BC05-F2600D41EB1D}" type="sibTrans" cxnId="{64158B92-2CEF-4665-B0E7-00F4DFA0E6FD}">
      <dgm:prSet/>
      <dgm:spPr/>
      <dgm:t>
        <a:bodyPr/>
        <a:lstStyle/>
        <a:p>
          <a:endParaRPr lang="en-US"/>
        </a:p>
      </dgm:t>
    </dgm:pt>
    <dgm:pt modelId="{7B773F6F-7CF7-4A4F-B8B2-B4201F2EFD75}">
      <dgm:prSet/>
      <dgm:spPr/>
      <dgm:t>
        <a:bodyPr/>
        <a:lstStyle/>
        <a:p>
          <a:pPr>
            <a:lnSpc>
              <a:spcPct val="100000"/>
            </a:lnSpc>
          </a:pPr>
          <a:r>
            <a:rPr lang="en-IN" b="0" i="0"/>
            <a:t>In our </a:t>
          </a:r>
          <a:r>
            <a:rPr lang="en-IN" b="1" i="0"/>
            <a:t>React applications</a:t>
          </a:r>
          <a:r>
            <a:rPr lang="en-IN" b="0" i="0"/>
            <a:t> we often need to retrieve data from external APIs so it can be displayed in our web pages</a:t>
          </a:r>
          <a:endParaRPr lang="en-US"/>
        </a:p>
      </dgm:t>
    </dgm:pt>
    <dgm:pt modelId="{DB0EE7F2-87FF-4E44-BAAD-B67228DF74AB}" type="parTrans" cxnId="{05EFBDC9-AB25-41C3-A576-25EEA184CAEC}">
      <dgm:prSet/>
      <dgm:spPr/>
      <dgm:t>
        <a:bodyPr/>
        <a:lstStyle/>
        <a:p>
          <a:endParaRPr lang="en-US"/>
        </a:p>
      </dgm:t>
    </dgm:pt>
    <dgm:pt modelId="{E4FDD65B-56AB-4B36-9863-1AB607620F58}" type="sibTrans" cxnId="{05EFBDC9-AB25-41C3-A576-25EEA184CAEC}">
      <dgm:prSet/>
      <dgm:spPr/>
      <dgm:t>
        <a:bodyPr/>
        <a:lstStyle/>
        <a:p>
          <a:endParaRPr lang="en-US"/>
        </a:p>
      </dgm:t>
    </dgm:pt>
    <dgm:pt modelId="{99DBDBFA-1169-4B16-9282-1EEEFCF8B3CC}">
      <dgm:prSet/>
      <dgm:spPr/>
      <dgm:t>
        <a:bodyPr/>
        <a:lstStyle/>
        <a:p>
          <a:pPr>
            <a:lnSpc>
              <a:spcPct val="100000"/>
            </a:lnSpc>
          </a:pPr>
          <a:r>
            <a:rPr lang="en-IN" b="1" i="0"/>
            <a:t>Axios</a:t>
          </a:r>
          <a:r>
            <a:rPr lang="en-IN" b="0" i="0"/>
            <a:t> is promise-based, which gives you the ability to take advantage of JavaScript's async and await for more readable asynchronous code.</a:t>
          </a:r>
          <a:endParaRPr lang="en-US"/>
        </a:p>
      </dgm:t>
    </dgm:pt>
    <dgm:pt modelId="{E2F95103-69ED-4635-B901-314A805381C7}" type="parTrans" cxnId="{55A227DB-0CCD-4660-929E-051A8F9BE790}">
      <dgm:prSet/>
      <dgm:spPr/>
      <dgm:t>
        <a:bodyPr/>
        <a:lstStyle/>
        <a:p>
          <a:endParaRPr lang="en-US"/>
        </a:p>
      </dgm:t>
    </dgm:pt>
    <dgm:pt modelId="{72BB0D9D-8E71-48A0-B274-7208FF687EDB}" type="sibTrans" cxnId="{55A227DB-0CCD-4660-929E-051A8F9BE790}">
      <dgm:prSet/>
      <dgm:spPr/>
      <dgm:t>
        <a:bodyPr/>
        <a:lstStyle/>
        <a:p>
          <a:endParaRPr lang="en-US"/>
        </a:p>
      </dgm:t>
    </dgm:pt>
    <dgm:pt modelId="{2C575AFB-8243-446D-9E7A-B83B67C80606}">
      <dgm:prSet/>
      <dgm:spPr/>
      <dgm:t>
        <a:bodyPr/>
        <a:lstStyle/>
        <a:p>
          <a:pPr>
            <a:lnSpc>
              <a:spcPct val="100000"/>
            </a:lnSpc>
          </a:pPr>
          <a:r>
            <a:rPr lang="en-IN" b="0" i="0"/>
            <a:t>Eg: We can make http GET, POST,PUT and DELETE calls via axios</a:t>
          </a:r>
          <a:endParaRPr lang="en-US"/>
        </a:p>
      </dgm:t>
    </dgm:pt>
    <dgm:pt modelId="{649A2127-7B9C-4207-9162-6D76190A6209}" type="parTrans" cxnId="{40C602BC-01C3-48EC-AE1F-5BDBC12C7962}">
      <dgm:prSet/>
      <dgm:spPr/>
      <dgm:t>
        <a:bodyPr/>
        <a:lstStyle/>
        <a:p>
          <a:endParaRPr lang="en-US"/>
        </a:p>
      </dgm:t>
    </dgm:pt>
    <dgm:pt modelId="{E2C4E57E-E73F-4822-935C-4D4A4E47EE0E}" type="sibTrans" cxnId="{40C602BC-01C3-48EC-AE1F-5BDBC12C7962}">
      <dgm:prSet/>
      <dgm:spPr/>
      <dgm:t>
        <a:bodyPr/>
        <a:lstStyle/>
        <a:p>
          <a:endParaRPr lang="en-US"/>
        </a:p>
      </dgm:t>
    </dgm:pt>
    <dgm:pt modelId="{12C30611-E1A5-4E3C-BDAE-5D665EC0B41D}" type="pres">
      <dgm:prSet presAssocID="{C4C06CFE-DF6C-4E16-959D-D54EFB7870BD}" presName="root" presStyleCnt="0">
        <dgm:presLayoutVars>
          <dgm:dir/>
          <dgm:resizeHandles val="exact"/>
        </dgm:presLayoutVars>
      </dgm:prSet>
      <dgm:spPr/>
    </dgm:pt>
    <dgm:pt modelId="{54832866-EDDE-4621-8074-70BD89BA138B}" type="pres">
      <dgm:prSet presAssocID="{7B5B0DA7-84A4-4321-AB58-5BCE1FB51631}" presName="compNode" presStyleCnt="0"/>
      <dgm:spPr/>
    </dgm:pt>
    <dgm:pt modelId="{729439AA-6CA3-4FBB-BCC7-B36AC9072C0E}" type="pres">
      <dgm:prSet presAssocID="{7B5B0DA7-84A4-4321-AB58-5BCE1FB51631}" presName="bgRect" presStyleLbl="bgShp" presStyleIdx="0" presStyleCnt="4"/>
      <dgm:spPr/>
    </dgm:pt>
    <dgm:pt modelId="{4048E2BB-8918-40CB-AA39-67660F22EF79}" type="pres">
      <dgm:prSet presAssocID="{7B5B0DA7-84A4-4321-AB58-5BCE1FB5163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Book"/>
        </a:ext>
      </dgm:extLst>
    </dgm:pt>
    <dgm:pt modelId="{BBBB75FB-1246-4EF8-ACAE-A29D26BF0067}" type="pres">
      <dgm:prSet presAssocID="{7B5B0DA7-84A4-4321-AB58-5BCE1FB51631}" presName="spaceRect" presStyleCnt="0"/>
      <dgm:spPr/>
    </dgm:pt>
    <dgm:pt modelId="{7E3965E6-9144-46AF-86E0-2D64057B7120}" type="pres">
      <dgm:prSet presAssocID="{7B5B0DA7-84A4-4321-AB58-5BCE1FB51631}" presName="parTx" presStyleLbl="revTx" presStyleIdx="0" presStyleCnt="4">
        <dgm:presLayoutVars>
          <dgm:chMax val="0"/>
          <dgm:chPref val="0"/>
        </dgm:presLayoutVars>
      </dgm:prSet>
      <dgm:spPr/>
    </dgm:pt>
    <dgm:pt modelId="{51FC49E9-CC32-4705-A28B-674EC4307E33}" type="pres">
      <dgm:prSet presAssocID="{1FE2E694-2AD0-49E1-BC05-F2600D41EB1D}" presName="sibTrans" presStyleCnt="0"/>
      <dgm:spPr/>
    </dgm:pt>
    <dgm:pt modelId="{13814DA9-5EC6-46BF-A209-A473AB53C42C}" type="pres">
      <dgm:prSet presAssocID="{7B773F6F-7CF7-4A4F-B8B2-B4201F2EFD75}" presName="compNode" presStyleCnt="0"/>
      <dgm:spPr/>
    </dgm:pt>
    <dgm:pt modelId="{85FA76BB-0B08-4332-ABEF-92B6A2B2C78D}" type="pres">
      <dgm:prSet presAssocID="{7B773F6F-7CF7-4A4F-B8B2-B4201F2EFD75}" presName="bgRect" presStyleLbl="bgShp" presStyleIdx="1" presStyleCnt="4"/>
      <dgm:spPr/>
    </dgm:pt>
    <dgm:pt modelId="{E40D68C0-CF43-4683-A079-39432CC3E343}" type="pres">
      <dgm:prSet presAssocID="{7B773F6F-7CF7-4A4F-B8B2-B4201F2EFD7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138C0D16-7FE5-4E2A-9C33-CD48A5BD8333}" type="pres">
      <dgm:prSet presAssocID="{7B773F6F-7CF7-4A4F-B8B2-B4201F2EFD75}" presName="spaceRect" presStyleCnt="0"/>
      <dgm:spPr/>
    </dgm:pt>
    <dgm:pt modelId="{AC7C9DE1-118E-4F89-9DAF-08D8E788DB63}" type="pres">
      <dgm:prSet presAssocID="{7B773F6F-7CF7-4A4F-B8B2-B4201F2EFD75}" presName="parTx" presStyleLbl="revTx" presStyleIdx="1" presStyleCnt="4">
        <dgm:presLayoutVars>
          <dgm:chMax val="0"/>
          <dgm:chPref val="0"/>
        </dgm:presLayoutVars>
      </dgm:prSet>
      <dgm:spPr/>
    </dgm:pt>
    <dgm:pt modelId="{64CA81CC-4276-4526-A672-368C501BC4A3}" type="pres">
      <dgm:prSet presAssocID="{E4FDD65B-56AB-4B36-9863-1AB607620F58}" presName="sibTrans" presStyleCnt="0"/>
      <dgm:spPr/>
    </dgm:pt>
    <dgm:pt modelId="{412BF89F-BC65-47E2-A536-E64F46FD20CD}" type="pres">
      <dgm:prSet presAssocID="{99DBDBFA-1169-4B16-9282-1EEEFCF8B3CC}" presName="compNode" presStyleCnt="0"/>
      <dgm:spPr/>
    </dgm:pt>
    <dgm:pt modelId="{75B98C09-47AD-4B2A-AA43-253DF4E7CB54}" type="pres">
      <dgm:prSet presAssocID="{99DBDBFA-1169-4B16-9282-1EEEFCF8B3CC}" presName="bgRect" presStyleLbl="bgShp" presStyleIdx="2" presStyleCnt="4"/>
      <dgm:spPr/>
    </dgm:pt>
    <dgm:pt modelId="{84F6D5D2-27FF-431C-9C43-D613F9575D37}" type="pres">
      <dgm:prSet presAssocID="{99DBDBFA-1169-4B16-9282-1EEEFCF8B3C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E9AF8131-3D50-4C61-8690-EB24B18D661E}" type="pres">
      <dgm:prSet presAssocID="{99DBDBFA-1169-4B16-9282-1EEEFCF8B3CC}" presName="spaceRect" presStyleCnt="0"/>
      <dgm:spPr/>
    </dgm:pt>
    <dgm:pt modelId="{460B54C3-5A2F-4AEB-AF1D-7865738C0DC8}" type="pres">
      <dgm:prSet presAssocID="{99DBDBFA-1169-4B16-9282-1EEEFCF8B3CC}" presName="parTx" presStyleLbl="revTx" presStyleIdx="2" presStyleCnt="4">
        <dgm:presLayoutVars>
          <dgm:chMax val="0"/>
          <dgm:chPref val="0"/>
        </dgm:presLayoutVars>
      </dgm:prSet>
      <dgm:spPr/>
    </dgm:pt>
    <dgm:pt modelId="{86E9802D-D3C9-462D-9FB8-73057ECF5403}" type="pres">
      <dgm:prSet presAssocID="{72BB0D9D-8E71-48A0-B274-7208FF687EDB}" presName="sibTrans" presStyleCnt="0"/>
      <dgm:spPr/>
    </dgm:pt>
    <dgm:pt modelId="{EB2E7CBF-1BCE-4C68-ABBD-321E4FB995FF}" type="pres">
      <dgm:prSet presAssocID="{2C575AFB-8243-446D-9E7A-B83B67C80606}" presName="compNode" presStyleCnt="0"/>
      <dgm:spPr/>
    </dgm:pt>
    <dgm:pt modelId="{93652941-977E-4D06-9292-3C1BBC8A9C5B}" type="pres">
      <dgm:prSet presAssocID="{2C575AFB-8243-446D-9E7A-B83B67C80606}" presName="bgRect" presStyleLbl="bgShp" presStyleIdx="3" presStyleCnt="4"/>
      <dgm:spPr/>
    </dgm:pt>
    <dgm:pt modelId="{D39DBD2A-B74E-4FDB-BF28-C733690D22A5}" type="pres">
      <dgm:prSet presAssocID="{2C575AFB-8243-446D-9E7A-B83B67C8060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D468CB0E-46FF-4ADD-8433-2C5414723F8D}" type="pres">
      <dgm:prSet presAssocID="{2C575AFB-8243-446D-9E7A-B83B67C80606}" presName="spaceRect" presStyleCnt="0"/>
      <dgm:spPr/>
    </dgm:pt>
    <dgm:pt modelId="{C12C69D9-1A21-43F5-BDC9-086DCC65B74C}" type="pres">
      <dgm:prSet presAssocID="{2C575AFB-8243-446D-9E7A-B83B67C80606}" presName="parTx" presStyleLbl="revTx" presStyleIdx="3" presStyleCnt="4">
        <dgm:presLayoutVars>
          <dgm:chMax val="0"/>
          <dgm:chPref val="0"/>
        </dgm:presLayoutVars>
      </dgm:prSet>
      <dgm:spPr/>
    </dgm:pt>
  </dgm:ptLst>
  <dgm:cxnLst>
    <dgm:cxn modelId="{8F3E2959-D9E5-439C-A9BC-692B4F6E5523}" type="presOf" srcId="{C4C06CFE-DF6C-4E16-959D-D54EFB7870BD}" destId="{12C30611-E1A5-4E3C-BDAE-5D665EC0B41D}" srcOrd="0" destOrd="0" presId="urn:microsoft.com/office/officeart/2018/2/layout/IconVerticalSolidList"/>
    <dgm:cxn modelId="{A90E8F69-872E-48C8-B8E5-AD9FB52D4DED}" type="presOf" srcId="{7B773F6F-7CF7-4A4F-B8B2-B4201F2EFD75}" destId="{AC7C9DE1-118E-4F89-9DAF-08D8E788DB63}" srcOrd="0" destOrd="0" presId="urn:microsoft.com/office/officeart/2018/2/layout/IconVerticalSolidList"/>
    <dgm:cxn modelId="{154D7F77-EC1B-4DB4-94E3-981B7EBBBD50}" type="presOf" srcId="{99DBDBFA-1169-4B16-9282-1EEEFCF8B3CC}" destId="{460B54C3-5A2F-4AEB-AF1D-7865738C0DC8}" srcOrd="0" destOrd="0" presId="urn:microsoft.com/office/officeart/2018/2/layout/IconVerticalSolidList"/>
    <dgm:cxn modelId="{64158B92-2CEF-4665-B0E7-00F4DFA0E6FD}" srcId="{C4C06CFE-DF6C-4E16-959D-D54EFB7870BD}" destId="{7B5B0DA7-84A4-4321-AB58-5BCE1FB51631}" srcOrd="0" destOrd="0" parTransId="{BE0461BF-4BF4-40F5-9685-C493B8DA31F4}" sibTransId="{1FE2E694-2AD0-49E1-BC05-F2600D41EB1D}"/>
    <dgm:cxn modelId="{C2F37EB8-248B-4996-91CF-C2CC7F1F789E}" type="presOf" srcId="{2C575AFB-8243-446D-9E7A-B83B67C80606}" destId="{C12C69D9-1A21-43F5-BDC9-086DCC65B74C}" srcOrd="0" destOrd="0" presId="urn:microsoft.com/office/officeart/2018/2/layout/IconVerticalSolidList"/>
    <dgm:cxn modelId="{40C602BC-01C3-48EC-AE1F-5BDBC12C7962}" srcId="{C4C06CFE-DF6C-4E16-959D-D54EFB7870BD}" destId="{2C575AFB-8243-446D-9E7A-B83B67C80606}" srcOrd="3" destOrd="0" parTransId="{649A2127-7B9C-4207-9162-6D76190A6209}" sibTransId="{E2C4E57E-E73F-4822-935C-4D4A4E47EE0E}"/>
    <dgm:cxn modelId="{1BF20EC4-6E54-4DD4-8A71-A1B559F7ABB1}" type="presOf" srcId="{7B5B0DA7-84A4-4321-AB58-5BCE1FB51631}" destId="{7E3965E6-9144-46AF-86E0-2D64057B7120}" srcOrd="0" destOrd="0" presId="urn:microsoft.com/office/officeart/2018/2/layout/IconVerticalSolidList"/>
    <dgm:cxn modelId="{05EFBDC9-AB25-41C3-A576-25EEA184CAEC}" srcId="{C4C06CFE-DF6C-4E16-959D-D54EFB7870BD}" destId="{7B773F6F-7CF7-4A4F-B8B2-B4201F2EFD75}" srcOrd="1" destOrd="0" parTransId="{DB0EE7F2-87FF-4E44-BAAD-B67228DF74AB}" sibTransId="{E4FDD65B-56AB-4B36-9863-1AB607620F58}"/>
    <dgm:cxn modelId="{55A227DB-0CCD-4660-929E-051A8F9BE790}" srcId="{C4C06CFE-DF6C-4E16-959D-D54EFB7870BD}" destId="{99DBDBFA-1169-4B16-9282-1EEEFCF8B3CC}" srcOrd="2" destOrd="0" parTransId="{E2F95103-69ED-4635-B901-314A805381C7}" sibTransId="{72BB0D9D-8E71-48A0-B274-7208FF687EDB}"/>
    <dgm:cxn modelId="{9563C0EC-1E33-4934-BA3E-0C5A6BD99418}" type="presParOf" srcId="{12C30611-E1A5-4E3C-BDAE-5D665EC0B41D}" destId="{54832866-EDDE-4621-8074-70BD89BA138B}" srcOrd="0" destOrd="0" presId="urn:microsoft.com/office/officeart/2018/2/layout/IconVerticalSolidList"/>
    <dgm:cxn modelId="{06C1CAAC-EEFB-42AE-B27C-09567484EF51}" type="presParOf" srcId="{54832866-EDDE-4621-8074-70BD89BA138B}" destId="{729439AA-6CA3-4FBB-BCC7-B36AC9072C0E}" srcOrd="0" destOrd="0" presId="urn:microsoft.com/office/officeart/2018/2/layout/IconVerticalSolidList"/>
    <dgm:cxn modelId="{589C096C-46F9-4373-B3B8-1FC32747484F}" type="presParOf" srcId="{54832866-EDDE-4621-8074-70BD89BA138B}" destId="{4048E2BB-8918-40CB-AA39-67660F22EF79}" srcOrd="1" destOrd="0" presId="urn:microsoft.com/office/officeart/2018/2/layout/IconVerticalSolidList"/>
    <dgm:cxn modelId="{CF638096-0E3A-4A07-9A40-5293F96B1494}" type="presParOf" srcId="{54832866-EDDE-4621-8074-70BD89BA138B}" destId="{BBBB75FB-1246-4EF8-ACAE-A29D26BF0067}" srcOrd="2" destOrd="0" presId="urn:microsoft.com/office/officeart/2018/2/layout/IconVerticalSolidList"/>
    <dgm:cxn modelId="{94C30908-A271-48C6-B60A-0EF627CEF81B}" type="presParOf" srcId="{54832866-EDDE-4621-8074-70BD89BA138B}" destId="{7E3965E6-9144-46AF-86E0-2D64057B7120}" srcOrd="3" destOrd="0" presId="urn:microsoft.com/office/officeart/2018/2/layout/IconVerticalSolidList"/>
    <dgm:cxn modelId="{3A416B72-63EB-420D-8129-789CD34331B4}" type="presParOf" srcId="{12C30611-E1A5-4E3C-BDAE-5D665EC0B41D}" destId="{51FC49E9-CC32-4705-A28B-674EC4307E33}" srcOrd="1" destOrd="0" presId="urn:microsoft.com/office/officeart/2018/2/layout/IconVerticalSolidList"/>
    <dgm:cxn modelId="{6F1A7A61-DB6E-4A35-8413-898D6DFF79FC}" type="presParOf" srcId="{12C30611-E1A5-4E3C-BDAE-5D665EC0B41D}" destId="{13814DA9-5EC6-46BF-A209-A473AB53C42C}" srcOrd="2" destOrd="0" presId="urn:microsoft.com/office/officeart/2018/2/layout/IconVerticalSolidList"/>
    <dgm:cxn modelId="{F595958D-D7DA-42D4-B4CB-CB0D0108DC92}" type="presParOf" srcId="{13814DA9-5EC6-46BF-A209-A473AB53C42C}" destId="{85FA76BB-0B08-4332-ABEF-92B6A2B2C78D}" srcOrd="0" destOrd="0" presId="urn:microsoft.com/office/officeart/2018/2/layout/IconVerticalSolidList"/>
    <dgm:cxn modelId="{1E0E9CAF-A6E4-4155-8EA9-44C61824402F}" type="presParOf" srcId="{13814DA9-5EC6-46BF-A209-A473AB53C42C}" destId="{E40D68C0-CF43-4683-A079-39432CC3E343}" srcOrd="1" destOrd="0" presId="urn:microsoft.com/office/officeart/2018/2/layout/IconVerticalSolidList"/>
    <dgm:cxn modelId="{E980FAEF-9DF3-41A3-B81E-04D3B897D967}" type="presParOf" srcId="{13814DA9-5EC6-46BF-A209-A473AB53C42C}" destId="{138C0D16-7FE5-4E2A-9C33-CD48A5BD8333}" srcOrd="2" destOrd="0" presId="urn:microsoft.com/office/officeart/2018/2/layout/IconVerticalSolidList"/>
    <dgm:cxn modelId="{FF18732B-FF5C-4B0E-8D60-83B74947501F}" type="presParOf" srcId="{13814DA9-5EC6-46BF-A209-A473AB53C42C}" destId="{AC7C9DE1-118E-4F89-9DAF-08D8E788DB63}" srcOrd="3" destOrd="0" presId="urn:microsoft.com/office/officeart/2018/2/layout/IconVerticalSolidList"/>
    <dgm:cxn modelId="{88C9E487-6C8A-4534-A899-B6A8C890F4A4}" type="presParOf" srcId="{12C30611-E1A5-4E3C-BDAE-5D665EC0B41D}" destId="{64CA81CC-4276-4526-A672-368C501BC4A3}" srcOrd="3" destOrd="0" presId="urn:microsoft.com/office/officeart/2018/2/layout/IconVerticalSolidList"/>
    <dgm:cxn modelId="{08E2A311-6675-4DE0-AD65-69A7A99133A5}" type="presParOf" srcId="{12C30611-E1A5-4E3C-BDAE-5D665EC0B41D}" destId="{412BF89F-BC65-47E2-A536-E64F46FD20CD}" srcOrd="4" destOrd="0" presId="urn:microsoft.com/office/officeart/2018/2/layout/IconVerticalSolidList"/>
    <dgm:cxn modelId="{1B546868-E8E9-411A-B062-1C1DA7FB9D55}" type="presParOf" srcId="{412BF89F-BC65-47E2-A536-E64F46FD20CD}" destId="{75B98C09-47AD-4B2A-AA43-253DF4E7CB54}" srcOrd="0" destOrd="0" presId="urn:microsoft.com/office/officeart/2018/2/layout/IconVerticalSolidList"/>
    <dgm:cxn modelId="{772FD798-0A6F-4A9B-A621-F904918E649D}" type="presParOf" srcId="{412BF89F-BC65-47E2-A536-E64F46FD20CD}" destId="{84F6D5D2-27FF-431C-9C43-D613F9575D37}" srcOrd="1" destOrd="0" presId="urn:microsoft.com/office/officeart/2018/2/layout/IconVerticalSolidList"/>
    <dgm:cxn modelId="{9E3881C6-0025-42ED-9C09-2E577A31EA96}" type="presParOf" srcId="{412BF89F-BC65-47E2-A536-E64F46FD20CD}" destId="{E9AF8131-3D50-4C61-8690-EB24B18D661E}" srcOrd="2" destOrd="0" presId="urn:microsoft.com/office/officeart/2018/2/layout/IconVerticalSolidList"/>
    <dgm:cxn modelId="{13D8E6DC-7B89-4877-B133-26A52F61BA4E}" type="presParOf" srcId="{412BF89F-BC65-47E2-A536-E64F46FD20CD}" destId="{460B54C3-5A2F-4AEB-AF1D-7865738C0DC8}" srcOrd="3" destOrd="0" presId="urn:microsoft.com/office/officeart/2018/2/layout/IconVerticalSolidList"/>
    <dgm:cxn modelId="{BA63DE73-99FF-4591-95FF-A39F3610B0EF}" type="presParOf" srcId="{12C30611-E1A5-4E3C-BDAE-5D665EC0B41D}" destId="{86E9802D-D3C9-462D-9FB8-73057ECF5403}" srcOrd="5" destOrd="0" presId="urn:microsoft.com/office/officeart/2018/2/layout/IconVerticalSolidList"/>
    <dgm:cxn modelId="{E3985C18-B528-4987-8BED-DA18EC890BCE}" type="presParOf" srcId="{12C30611-E1A5-4E3C-BDAE-5D665EC0B41D}" destId="{EB2E7CBF-1BCE-4C68-ABBD-321E4FB995FF}" srcOrd="6" destOrd="0" presId="urn:microsoft.com/office/officeart/2018/2/layout/IconVerticalSolidList"/>
    <dgm:cxn modelId="{2C7C4075-B1D9-4D5E-B727-59EE57B7B65F}" type="presParOf" srcId="{EB2E7CBF-1BCE-4C68-ABBD-321E4FB995FF}" destId="{93652941-977E-4D06-9292-3C1BBC8A9C5B}" srcOrd="0" destOrd="0" presId="urn:microsoft.com/office/officeart/2018/2/layout/IconVerticalSolidList"/>
    <dgm:cxn modelId="{DA932009-7715-41DF-A945-EA4FED0B0519}" type="presParOf" srcId="{EB2E7CBF-1BCE-4C68-ABBD-321E4FB995FF}" destId="{D39DBD2A-B74E-4FDB-BF28-C733690D22A5}" srcOrd="1" destOrd="0" presId="urn:microsoft.com/office/officeart/2018/2/layout/IconVerticalSolidList"/>
    <dgm:cxn modelId="{97155F8F-BEB5-4963-AC44-AB0F799E78A1}" type="presParOf" srcId="{EB2E7CBF-1BCE-4C68-ABBD-321E4FB995FF}" destId="{D468CB0E-46FF-4ADD-8433-2C5414723F8D}" srcOrd="2" destOrd="0" presId="urn:microsoft.com/office/officeart/2018/2/layout/IconVerticalSolidList"/>
    <dgm:cxn modelId="{1A38E66A-176E-452A-A115-8580E01BDACD}" type="presParOf" srcId="{EB2E7CBF-1BCE-4C68-ABBD-321E4FB995FF}" destId="{C12C69D9-1A21-43F5-BDC9-086DCC65B7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A52DA2A-B1DB-436B-BC77-34F5350239EB}"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EBEBBD7D-2C39-4C8B-8CF7-16C06CEE17E8}">
      <dgm:prSet/>
      <dgm:spPr/>
      <dgm:t>
        <a:bodyPr/>
        <a:lstStyle/>
        <a:p>
          <a:r>
            <a:rPr lang="en-US" b="0" i="0"/>
            <a:t>Refs provide a way to access DOM nodes or React elements created in the render method.</a:t>
          </a:r>
          <a:endParaRPr lang="en-US"/>
        </a:p>
      </dgm:t>
    </dgm:pt>
    <dgm:pt modelId="{628F128D-71E7-4B84-8801-594DD482EDB1}" type="parTrans" cxnId="{515AB80F-B9EA-42C6-88C9-C3482552E5A8}">
      <dgm:prSet/>
      <dgm:spPr/>
      <dgm:t>
        <a:bodyPr/>
        <a:lstStyle/>
        <a:p>
          <a:endParaRPr lang="en-US"/>
        </a:p>
      </dgm:t>
    </dgm:pt>
    <dgm:pt modelId="{0C548872-68AB-4BDB-BDFE-AEBAA83A80A8}" type="sibTrans" cxnId="{515AB80F-B9EA-42C6-88C9-C3482552E5A8}">
      <dgm:prSet/>
      <dgm:spPr/>
      <dgm:t>
        <a:bodyPr/>
        <a:lstStyle/>
        <a:p>
          <a:endParaRPr lang="en-US"/>
        </a:p>
      </dgm:t>
    </dgm:pt>
    <dgm:pt modelId="{CDC21149-AE75-4BE3-95F5-C5E764A7B4CC}">
      <dgm:prSet/>
      <dgm:spPr/>
      <dgm:t>
        <a:bodyPr/>
        <a:lstStyle/>
        <a:p>
          <a:r>
            <a:rPr lang="en-IN" b="0" i="0"/>
            <a:t>myRef = React.createRef();</a:t>
          </a:r>
          <a:endParaRPr lang="en-US"/>
        </a:p>
      </dgm:t>
    </dgm:pt>
    <dgm:pt modelId="{429374D9-202B-4BDE-8B96-4F664677F168}" type="parTrans" cxnId="{094C9512-5241-4B16-B722-4C0E5EA39320}">
      <dgm:prSet/>
      <dgm:spPr/>
      <dgm:t>
        <a:bodyPr/>
        <a:lstStyle/>
        <a:p>
          <a:endParaRPr lang="en-US"/>
        </a:p>
      </dgm:t>
    </dgm:pt>
    <dgm:pt modelId="{F28613F8-CC9D-4AB1-86F1-0140C775CB43}" type="sibTrans" cxnId="{094C9512-5241-4B16-B722-4C0E5EA39320}">
      <dgm:prSet/>
      <dgm:spPr/>
      <dgm:t>
        <a:bodyPr/>
        <a:lstStyle/>
        <a:p>
          <a:endParaRPr lang="en-US"/>
        </a:p>
      </dgm:t>
    </dgm:pt>
    <dgm:pt modelId="{62CC5EEB-2592-4728-A184-973F679182D4}">
      <dgm:prSet/>
      <dgm:spPr/>
      <dgm:t>
        <a:bodyPr/>
        <a:lstStyle/>
        <a:p>
          <a:r>
            <a:rPr lang="en-IN" b="0" i="0"/>
            <a:t>&lt;input type="text" ref={myRef} /&gt;</a:t>
          </a:r>
          <a:endParaRPr lang="en-US"/>
        </a:p>
      </dgm:t>
    </dgm:pt>
    <dgm:pt modelId="{A42939EA-C244-4711-A7A7-CD3F237BD9E5}" type="parTrans" cxnId="{E036C958-DE15-4EF8-8215-7D9842BEBBD8}">
      <dgm:prSet/>
      <dgm:spPr/>
      <dgm:t>
        <a:bodyPr/>
        <a:lstStyle/>
        <a:p>
          <a:endParaRPr lang="en-US"/>
        </a:p>
      </dgm:t>
    </dgm:pt>
    <dgm:pt modelId="{EB832D1A-9DA4-483E-90CC-25CE31836021}" type="sibTrans" cxnId="{E036C958-DE15-4EF8-8215-7D9842BEBBD8}">
      <dgm:prSet/>
      <dgm:spPr/>
      <dgm:t>
        <a:bodyPr/>
        <a:lstStyle/>
        <a:p>
          <a:endParaRPr lang="en-US"/>
        </a:p>
      </dgm:t>
    </dgm:pt>
    <dgm:pt modelId="{7B1A0415-DB10-A948-8B93-34705198091B}" type="pres">
      <dgm:prSet presAssocID="{1A52DA2A-B1DB-436B-BC77-34F5350239EB}" presName="vert0" presStyleCnt="0">
        <dgm:presLayoutVars>
          <dgm:dir/>
          <dgm:animOne val="branch"/>
          <dgm:animLvl val="lvl"/>
        </dgm:presLayoutVars>
      </dgm:prSet>
      <dgm:spPr/>
    </dgm:pt>
    <dgm:pt modelId="{31AE3D68-9EDA-FD42-B990-CD3DE61072D0}" type="pres">
      <dgm:prSet presAssocID="{EBEBBD7D-2C39-4C8B-8CF7-16C06CEE17E8}" presName="thickLine" presStyleLbl="alignNode1" presStyleIdx="0" presStyleCnt="3"/>
      <dgm:spPr/>
    </dgm:pt>
    <dgm:pt modelId="{045414BD-C4C3-7840-A137-E126D38580E5}" type="pres">
      <dgm:prSet presAssocID="{EBEBBD7D-2C39-4C8B-8CF7-16C06CEE17E8}" presName="horz1" presStyleCnt="0"/>
      <dgm:spPr/>
    </dgm:pt>
    <dgm:pt modelId="{03FE812A-9278-EE4F-A3FD-459E9620A81F}" type="pres">
      <dgm:prSet presAssocID="{EBEBBD7D-2C39-4C8B-8CF7-16C06CEE17E8}" presName="tx1" presStyleLbl="revTx" presStyleIdx="0" presStyleCnt="3"/>
      <dgm:spPr/>
    </dgm:pt>
    <dgm:pt modelId="{5C320379-C4CF-1A48-9162-4B54494FDF39}" type="pres">
      <dgm:prSet presAssocID="{EBEBBD7D-2C39-4C8B-8CF7-16C06CEE17E8}" presName="vert1" presStyleCnt="0"/>
      <dgm:spPr/>
    </dgm:pt>
    <dgm:pt modelId="{DDD83C75-5FC0-A740-A75D-197F49357A3A}" type="pres">
      <dgm:prSet presAssocID="{CDC21149-AE75-4BE3-95F5-C5E764A7B4CC}" presName="thickLine" presStyleLbl="alignNode1" presStyleIdx="1" presStyleCnt="3"/>
      <dgm:spPr/>
    </dgm:pt>
    <dgm:pt modelId="{1A409E1F-8A37-7941-9483-828112DEBF33}" type="pres">
      <dgm:prSet presAssocID="{CDC21149-AE75-4BE3-95F5-C5E764A7B4CC}" presName="horz1" presStyleCnt="0"/>
      <dgm:spPr/>
    </dgm:pt>
    <dgm:pt modelId="{91641F6A-7786-BE45-9665-C785D0A8EFE8}" type="pres">
      <dgm:prSet presAssocID="{CDC21149-AE75-4BE3-95F5-C5E764A7B4CC}" presName="tx1" presStyleLbl="revTx" presStyleIdx="1" presStyleCnt="3"/>
      <dgm:spPr/>
    </dgm:pt>
    <dgm:pt modelId="{94F6C47E-A9CB-4F4A-8220-6F16770DDC23}" type="pres">
      <dgm:prSet presAssocID="{CDC21149-AE75-4BE3-95F5-C5E764A7B4CC}" presName="vert1" presStyleCnt="0"/>
      <dgm:spPr/>
    </dgm:pt>
    <dgm:pt modelId="{CD300B55-BDF4-1141-BC30-409E662C0DE9}" type="pres">
      <dgm:prSet presAssocID="{62CC5EEB-2592-4728-A184-973F679182D4}" presName="thickLine" presStyleLbl="alignNode1" presStyleIdx="2" presStyleCnt="3"/>
      <dgm:spPr/>
    </dgm:pt>
    <dgm:pt modelId="{5AC6FDFB-098C-F148-8D2E-3B6D4EA2065B}" type="pres">
      <dgm:prSet presAssocID="{62CC5EEB-2592-4728-A184-973F679182D4}" presName="horz1" presStyleCnt="0"/>
      <dgm:spPr/>
    </dgm:pt>
    <dgm:pt modelId="{0F50081D-6FAD-6748-B977-D6E6BF5C04F0}" type="pres">
      <dgm:prSet presAssocID="{62CC5EEB-2592-4728-A184-973F679182D4}" presName="tx1" presStyleLbl="revTx" presStyleIdx="2" presStyleCnt="3"/>
      <dgm:spPr/>
    </dgm:pt>
    <dgm:pt modelId="{AF0C0A98-1C3F-944D-B88E-ABE57EB65C54}" type="pres">
      <dgm:prSet presAssocID="{62CC5EEB-2592-4728-A184-973F679182D4}" presName="vert1" presStyleCnt="0"/>
      <dgm:spPr/>
    </dgm:pt>
  </dgm:ptLst>
  <dgm:cxnLst>
    <dgm:cxn modelId="{515AB80F-B9EA-42C6-88C9-C3482552E5A8}" srcId="{1A52DA2A-B1DB-436B-BC77-34F5350239EB}" destId="{EBEBBD7D-2C39-4C8B-8CF7-16C06CEE17E8}" srcOrd="0" destOrd="0" parTransId="{628F128D-71E7-4B84-8801-594DD482EDB1}" sibTransId="{0C548872-68AB-4BDB-BDFE-AEBAA83A80A8}"/>
    <dgm:cxn modelId="{094C9512-5241-4B16-B722-4C0E5EA39320}" srcId="{1A52DA2A-B1DB-436B-BC77-34F5350239EB}" destId="{CDC21149-AE75-4BE3-95F5-C5E764A7B4CC}" srcOrd="1" destOrd="0" parTransId="{429374D9-202B-4BDE-8B96-4F664677F168}" sibTransId="{F28613F8-CC9D-4AB1-86F1-0140C775CB43}"/>
    <dgm:cxn modelId="{4E283B23-A9B7-FD4D-8ABE-6CC439CF6DF2}" type="presOf" srcId="{EBEBBD7D-2C39-4C8B-8CF7-16C06CEE17E8}" destId="{03FE812A-9278-EE4F-A3FD-459E9620A81F}" srcOrd="0" destOrd="0" presId="urn:microsoft.com/office/officeart/2008/layout/LinedList"/>
    <dgm:cxn modelId="{1C317E30-71A5-4B4C-ADD8-334AF82D37B7}" type="presOf" srcId="{1A52DA2A-B1DB-436B-BC77-34F5350239EB}" destId="{7B1A0415-DB10-A948-8B93-34705198091B}" srcOrd="0" destOrd="0" presId="urn:microsoft.com/office/officeart/2008/layout/LinedList"/>
    <dgm:cxn modelId="{E036C958-DE15-4EF8-8215-7D9842BEBBD8}" srcId="{1A52DA2A-B1DB-436B-BC77-34F5350239EB}" destId="{62CC5EEB-2592-4728-A184-973F679182D4}" srcOrd="2" destOrd="0" parTransId="{A42939EA-C244-4711-A7A7-CD3F237BD9E5}" sibTransId="{EB832D1A-9DA4-483E-90CC-25CE31836021}"/>
    <dgm:cxn modelId="{32D6427A-037E-8746-AB8B-8EFF405664D5}" type="presOf" srcId="{CDC21149-AE75-4BE3-95F5-C5E764A7B4CC}" destId="{91641F6A-7786-BE45-9665-C785D0A8EFE8}" srcOrd="0" destOrd="0" presId="urn:microsoft.com/office/officeart/2008/layout/LinedList"/>
    <dgm:cxn modelId="{157457A2-F3B4-3F4A-845F-4F2A52C876C0}" type="presOf" srcId="{62CC5EEB-2592-4728-A184-973F679182D4}" destId="{0F50081D-6FAD-6748-B977-D6E6BF5C04F0}" srcOrd="0" destOrd="0" presId="urn:microsoft.com/office/officeart/2008/layout/LinedList"/>
    <dgm:cxn modelId="{3BE43799-4562-E84A-8043-968D31588121}" type="presParOf" srcId="{7B1A0415-DB10-A948-8B93-34705198091B}" destId="{31AE3D68-9EDA-FD42-B990-CD3DE61072D0}" srcOrd="0" destOrd="0" presId="urn:microsoft.com/office/officeart/2008/layout/LinedList"/>
    <dgm:cxn modelId="{B562CD3C-3768-AD4F-ABB3-231EC22DBFCC}" type="presParOf" srcId="{7B1A0415-DB10-A948-8B93-34705198091B}" destId="{045414BD-C4C3-7840-A137-E126D38580E5}" srcOrd="1" destOrd="0" presId="urn:microsoft.com/office/officeart/2008/layout/LinedList"/>
    <dgm:cxn modelId="{5787EF28-616F-F144-B59C-7B31AF8E68E7}" type="presParOf" srcId="{045414BD-C4C3-7840-A137-E126D38580E5}" destId="{03FE812A-9278-EE4F-A3FD-459E9620A81F}" srcOrd="0" destOrd="0" presId="urn:microsoft.com/office/officeart/2008/layout/LinedList"/>
    <dgm:cxn modelId="{1E65C8A2-B621-DC46-BD43-BB386D66D787}" type="presParOf" srcId="{045414BD-C4C3-7840-A137-E126D38580E5}" destId="{5C320379-C4CF-1A48-9162-4B54494FDF39}" srcOrd="1" destOrd="0" presId="urn:microsoft.com/office/officeart/2008/layout/LinedList"/>
    <dgm:cxn modelId="{32F1D6E6-ED4D-0E49-B6DC-3E21AF75D46E}" type="presParOf" srcId="{7B1A0415-DB10-A948-8B93-34705198091B}" destId="{DDD83C75-5FC0-A740-A75D-197F49357A3A}" srcOrd="2" destOrd="0" presId="urn:microsoft.com/office/officeart/2008/layout/LinedList"/>
    <dgm:cxn modelId="{75738FBB-E893-664C-AF70-419C0267D01D}" type="presParOf" srcId="{7B1A0415-DB10-A948-8B93-34705198091B}" destId="{1A409E1F-8A37-7941-9483-828112DEBF33}" srcOrd="3" destOrd="0" presId="urn:microsoft.com/office/officeart/2008/layout/LinedList"/>
    <dgm:cxn modelId="{ACEF4C06-7C18-D94F-B32D-7FA1B74DBC50}" type="presParOf" srcId="{1A409E1F-8A37-7941-9483-828112DEBF33}" destId="{91641F6A-7786-BE45-9665-C785D0A8EFE8}" srcOrd="0" destOrd="0" presId="urn:microsoft.com/office/officeart/2008/layout/LinedList"/>
    <dgm:cxn modelId="{1C2EAE7E-7BA0-FD4F-89AA-DDE3F5B6595B}" type="presParOf" srcId="{1A409E1F-8A37-7941-9483-828112DEBF33}" destId="{94F6C47E-A9CB-4F4A-8220-6F16770DDC23}" srcOrd="1" destOrd="0" presId="urn:microsoft.com/office/officeart/2008/layout/LinedList"/>
    <dgm:cxn modelId="{29BA0741-BBB2-9343-8E40-F991EAF1A381}" type="presParOf" srcId="{7B1A0415-DB10-A948-8B93-34705198091B}" destId="{CD300B55-BDF4-1141-BC30-409E662C0DE9}" srcOrd="4" destOrd="0" presId="urn:microsoft.com/office/officeart/2008/layout/LinedList"/>
    <dgm:cxn modelId="{D4B76E32-C133-504E-A6CD-346B6F8F4184}" type="presParOf" srcId="{7B1A0415-DB10-A948-8B93-34705198091B}" destId="{5AC6FDFB-098C-F148-8D2E-3B6D4EA2065B}" srcOrd="5" destOrd="0" presId="urn:microsoft.com/office/officeart/2008/layout/LinedList"/>
    <dgm:cxn modelId="{CEBDB58F-D9F7-C740-9507-B0F628B98D8E}" type="presParOf" srcId="{5AC6FDFB-098C-F148-8D2E-3B6D4EA2065B}" destId="{0F50081D-6FAD-6748-B977-D6E6BF5C04F0}" srcOrd="0" destOrd="0" presId="urn:microsoft.com/office/officeart/2008/layout/LinedList"/>
    <dgm:cxn modelId="{2A9BA55C-8F06-0142-9914-FAD87ACC2E40}" type="presParOf" srcId="{5AC6FDFB-098C-F148-8D2E-3B6D4EA2065B}" destId="{AF0C0A98-1C3F-944D-B88E-ABE57EB65C5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267E6AB-3140-449C-A2CA-D3DF332DFC3B}"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B3035E27-35B4-4E0D-B819-8E7B1B9DA701}">
      <dgm:prSet/>
      <dgm:spPr/>
      <dgm:t>
        <a:bodyPr/>
        <a:lstStyle/>
        <a:p>
          <a:r>
            <a:rPr lang="en-IN"/>
            <a:t>Allows you to share information to any component, by storing it in a central place and allowing access to any component that requests it </a:t>
          </a:r>
          <a:endParaRPr lang="en-US"/>
        </a:p>
      </dgm:t>
    </dgm:pt>
    <dgm:pt modelId="{F0CCEDBF-D6C3-4D27-A144-82EBEACB94D1}" type="parTrans" cxnId="{68CF472B-D4AD-46D4-AD70-B61EBA8B6881}">
      <dgm:prSet/>
      <dgm:spPr/>
      <dgm:t>
        <a:bodyPr/>
        <a:lstStyle/>
        <a:p>
          <a:endParaRPr lang="en-US"/>
        </a:p>
      </dgm:t>
    </dgm:pt>
    <dgm:pt modelId="{97BC8737-29FE-4F92-983C-241ACA4D7CB3}" type="sibTrans" cxnId="{68CF472B-D4AD-46D4-AD70-B61EBA8B6881}">
      <dgm:prSet/>
      <dgm:spPr/>
      <dgm:t>
        <a:bodyPr/>
        <a:lstStyle/>
        <a:p>
          <a:endParaRPr lang="en-US"/>
        </a:p>
      </dgm:t>
    </dgm:pt>
    <dgm:pt modelId="{1F92C768-7D91-47C0-8835-7E58DCBE2F48}">
      <dgm:prSet/>
      <dgm:spPr/>
      <dgm:t>
        <a:bodyPr/>
        <a:lstStyle/>
        <a:p>
          <a:r>
            <a:rPr lang="en-IN"/>
            <a:t>Provider =&gt; Provide the values, Consumers=&gt; Consume the values</a:t>
          </a:r>
          <a:endParaRPr lang="en-US"/>
        </a:p>
      </dgm:t>
    </dgm:pt>
    <dgm:pt modelId="{11A60E92-E35B-4621-BE14-DC661EAF3EE2}" type="parTrans" cxnId="{69E3CD20-202F-4052-A764-30DE928B0E58}">
      <dgm:prSet/>
      <dgm:spPr/>
      <dgm:t>
        <a:bodyPr/>
        <a:lstStyle/>
        <a:p>
          <a:endParaRPr lang="en-US"/>
        </a:p>
      </dgm:t>
    </dgm:pt>
    <dgm:pt modelId="{DFCBA6C0-5439-4266-96AE-71DDF93B62F9}" type="sibTrans" cxnId="{69E3CD20-202F-4052-A764-30DE928B0E58}">
      <dgm:prSet/>
      <dgm:spPr/>
      <dgm:t>
        <a:bodyPr/>
        <a:lstStyle/>
        <a:p>
          <a:endParaRPr lang="en-US"/>
        </a:p>
      </dgm:t>
    </dgm:pt>
    <dgm:pt modelId="{0140C039-E72B-456E-9885-6BB8FC40B87F}">
      <dgm:prSet/>
      <dgm:spPr/>
      <dgm:t>
        <a:bodyPr/>
        <a:lstStyle/>
        <a:p>
          <a:r>
            <a:rPr lang="en-US"/>
            <a:t>Context = React.createContext();</a:t>
          </a:r>
        </a:p>
      </dgm:t>
    </dgm:pt>
    <dgm:pt modelId="{6CF02D2A-7F9E-43A8-9115-DB7060252ED8}" type="parTrans" cxnId="{4AB8175E-4058-4F90-B138-0B539BD243EA}">
      <dgm:prSet/>
      <dgm:spPr/>
      <dgm:t>
        <a:bodyPr/>
        <a:lstStyle/>
        <a:p>
          <a:endParaRPr lang="en-US"/>
        </a:p>
      </dgm:t>
    </dgm:pt>
    <dgm:pt modelId="{050B497D-B079-4CA2-BD31-C6CF9CCE70FB}" type="sibTrans" cxnId="{4AB8175E-4058-4F90-B138-0B539BD243EA}">
      <dgm:prSet/>
      <dgm:spPr/>
      <dgm:t>
        <a:bodyPr/>
        <a:lstStyle/>
        <a:p>
          <a:endParaRPr lang="en-US"/>
        </a:p>
      </dgm:t>
    </dgm:pt>
    <dgm:pt modelId="{CDFE0E09-127D-448E-A4DA-21FAAF5BFAFE}">
      <dgm:prSet/>
      <dgm:spPr/>
      <dgm:t>
        <a:bodyPr/>
        <a:lstStyle/>
        <a:p>
          <a:r>
            <a:rPr lang="en-US" dirty="0"/>
            <a:t>&lt;</a:t>
          </a:r>
          <a:r>
            <a:rPr lang="en-US" dirty="0" err="1"/>
            <a:t>Context.Provider</a:t>
          </a:r>
          <a:r>
            <a:rPr lang="en-US" dirty="0"/>
            <a:t>&gt;</a:t>
          </a:r>
        </a:p>
      </dgm:t>
    </dgm:pt>
    <dgm:pt modelId="{6DDD3F42-4CFE-42CD-BF55-738BEF9F909C}" type="parTrans" cxnId="{5723DD25-3026-4D00-9998-41D43C0024E8}">
      <dgm:prSet/>
      <dgm:spPr/>
      <dgm:t>
        <a:bodyPr/>
        <a:lstStyle/>
        <a:p>
          <a:endParaRPr lang="en-US"/>
        </a:p>
      </dgm:t>
    </dgm:pt>
    <dgm:pt modelId="{FCCB154E-EEB0-41B5-9CAD-A89CEA9E5ABE}" type="sibTrans" cxnId="{5723DD25-3026-4D00-9998-41D43C0024E8}">
      <dgm:prSet/>
      <dgm:spPr/>
      <dgm:t>
        <a:bodyPr/>
        <a:lstStyle/>
        <a:p>
          <a:endParaRPr lang="en-US"/>
        </a:p>
      </dgm:t>
    </dgm:pt>
    <dgm:pt modelId="{FC63D7B4-AEA3-45F6-9C31-0BB376325028}">
      <dgm:prSet/>
      <dgm:spPr/>
      <dgm:t>
        <a:bodyPr/>
        <a:lstStyle/>
        <a:p>
          <a:r>
            <a:rPr lang="en-US"/>
            <a:t>&lt;Context.Consumer&gt;</a:t>
          </a:r>
        </a:p>
      </dgm:t>
    </dgm:pt>
    <dgm:pt modelId="{A2CE3EF9-BB95-4CD1-B076-630D01AAB8DE}" type="parTrans" cxnId="{0BC8EF01-AB68-43D0-9CA1-4536B98E0260}">
      <dgm:prSet/>
      <dgm:spPr/>
      <dgm:t>
        <a:bodyPr/>
        <a:lstStyle/>
        <a:p>
          <a:endParaRPr lang="en-US"/>
        </a:p>
      </dgm:t>
    </dgm:pt>
    <dgm:pt modelId="{E8887AAE-A188-485B-B740-AB7FE8D4B5CD}" type="sibTrans" cxnId="{0BC8EF01-AB68-43D0-9CA1-4536B98E0260}">
      <dgm:prSet/>
      <dgm:spPr/>
      <dgm:t>
        <a:bodyPr/>
        <a:lstStyle/>
        <a:p>
          <a:endParaRPr lang="en-US"/>
        </a:p>
      </dgm:t>
    </dgm:pt>
    <dgm:pt modelId="{90F56A57-0EF0-B240-B4CF-30DEEFF18D92}" type="pres">
      <dgm:prSet presAssocID="{0267E6AB-3140-449C-A2CA-D3DF332DFC3B}" presName="outerComposite" presStyleCnt="0">
        <dgm:presLayoutVars>
          <dgm:chMax val="5"/>
          <dgm:dir/>
          <dgm:resizeHandles val="exact"/>
        </dgm:presLayoutVars>
      </dgm:prSet>
      <dgm:spPr/>
    </dgm:pt>
    <dgm:pt modelId="{E8BDC92F-40E1-A148-B5E2-506076B743ED}" type="pres">
      <dgm:prSet presAssocID="{0267E6AB-3140-449C-A2CA-D3DF332DFC3B}" presName="dummyMaxCanvas" presStyleCnt="0">
        <dgm:presLayoutVars/>
      </dgm:prSet>
      <dgm:spPr/>
    </dgm:pt>
    <dgm:pt modelId="{89E1AB94-DFEE-7345-9F64-B77D57E38A41}" type="pres">
      <dgm:prSet presAssocID="{0267E6AB-3140-449C-A2CA-D3DF332DFC3B}" presName="FiveNodes_1" presStyleLbl="node1" presStyleIdx="0" presStyleCnt="5">
        <dgm:presLayoutVars>
          <dgm:bulletEnabled val="1"/>
        </dgm:presLayoutVars>
      </dgm:prSet>
      <dgm:spPr/>
    </dgm:pt>
    <dgm:pt modelId="{ACC4DB59-C2D9-D04F-B890-6A732608E885}" type="pres">
      <dgm:prSet presAssocID="{0267E6AB-3140-449C-A2CA-D3DF332DFC3B}" presName="FiveNodes_2" presStyleLbl="node1" presStyleIdx="1" presStyleCnt="5">
        <dgm:presLayoutVars>
          <dgm:bulletEnabled val="1"/>
        </dgm:presLayoutVars>
      </dgm:prSet>
      <dgm:spPr/>
    </dgm:pt>
    <dgm:pt modelId="{EE3C4D7D-96FE-424F-819F-B4E2E34E8D47}" type="pres">
      <dgm:prSet presAssocID="{0267E6AB-3140-449C-A2CA-D3DF332DFC3B}" presName="FiveNodes_3" presStyleLbl="node1" presStyleIdx="2" presStyleCnt="5">
        <dgm:presLayoutVars>
          <dgm:bulletEnabled val="1"/>
        </dgm:presLayoutVars>
      </dgm:prSet>
      <dgm:spPr/>
    </dgm:pt>
    <dgm:pt modelId="{CB1FCFA9-48B0-7C49-BEE3-74EBAA468D7A}" type="pres">
      <dgm:prSet presAssocID="{0267E6AB-3140-449C-A2CA-D3DF332DFC3B}" presName="FiveNodes_4" presStyleLbl="node1" presStyleIdx="3" presStyleCnt="5">
        <dgm:presLayoutVars>
          <dgm:bulletEnabled val="1"/>
        </dgm:presLayoutVars>
      </dgm:prSet>
      <dgm:spPr/>
    </dgm:pt>
    <dgm:pt modelId="{01AAA320-7CCF-CC4B-9454-9D7C96E1AD89}" type="pres">
      <dgm:prSet presAssocID="{0267E6AB-3140-449C-A2CA-D3DF332DFC3B}" presName="FiveNodes_5" presStyleLbl="node1" presStyleIdx="4" presStyleCnt="5">
        <dgm:presLayoutVars>
          <dgm:bulletEnabled val="1"/>
        </dgm:presLayoutVars>
      </dgm:prSet>
      <dgm:spPr/>
    </dgm:pt>
    <dgm:pt modelId="{0CCECE0E-ED46-874F-83F6-E9B3ADD94105}" type="pres">
      <dgm:prSet presAssocID="{0267E6AB-3140-449C-A2CA-D3DF332DFC3B}" presName="FiveConn_1-2" presStyleLbl="fgAccFollowNode1" presStyleIdx="0" presStyleCnt="4">
        <dgm:presLayoutVars>
          <dgm:bulletEnabled val="1"/>
        </dgm:presLayoutVars>
      </dgm:prSet>
      <dgm:spPr/>
    </dgm:pt>
    <dgm:pt modelId="{B7CE3A06-C46E-BD4F-BD08-FE15B13DF245}" type="pres">
      <dgm:prSet presAssocID="{0267E6AB-3140-449C-A2CA-D3DF332DFC3B}" presName="FiveConn_2-3" presStyleLbl="fgAccFollowNode1" presStyleIdx="1" presStyleCnt="4">
        <dgm:presLayoutVars>
          <dgm:bulletEnabled val="1"/>
        </dgm:presLayoutVars>
      </dgm:prSet>
      <dgm:spPr/>
    </dgm:pt>
    <dgm:pt modelId="{FD8FBA5D-E508-1146-A35B-96E93A2F7FAC}" type="pres">
      <dgm:prSet presAssocID="{0267E6AB-3140-449C-A2CA-D3DF332DFC3B}" presName="FiveConn_3-4" presStyleLbl="fgAccFollowNode1" presStyleIdx="2" presStyleCnt="4">
        <dgm:presLayoutVars>
          <dgm:bulletEnabled val="1"/>
        </dgm:presLayoutVars>
      </dgm:prSet>
      <dgm:spPr/>
    </dgm:pt>
    <dgm:pt modelId="{A035AC08-BA1C-C943-BD1A-731D4EA45901}" type="pres">
      <dgm:prSet presAssocID="{0267E6AB-3140-449C-A2CA-D3DF332DFC3B}" presName="FiveConn_4-5" presStyleLbl="fgAccFollowNode1" presStyleIdx="3" presStyleCnt="4">
        <dgm:presLayoutVars>
          <dgm:bulletEnabled val="1"/>
        </dgm:presLayoutVars>
      </dgm:prSet>
      <dgm:spPr/>
    </dgm:pt>
    <dgm:pt modelId="{77B2D54A-7D43-BD45-9117-27E7B518CD42}" type="pres">
      <dgm:prSet presAssocID="{0267E6AB-3140-449C-A2CA-D3DF332DFC3B}" presName="FiveNodes_1_text" presStyleLbl="node1" presStyleIdx="4" presStyleCnt="5">
        <dgm:presLayoutVars>
          <dgm:bulletEnabled val="1"/>
        </dgm:presLayoutVars>
      </dgm:prSet>
      <dgm:spPr/>
    </dgm:pt>
    <dgm:pt modelId="{AFF11727-4FE8-484D-80D5-B1717D5A50D3}" type="pres">
      <dgm:prSet presAssocID="{0267E6AB-3140-449C-A2CA-D3DF332DFC3B}" presName="FiveNodes_2_text" presStyleLbl="node1" presStyleIdx="4" presStyleCnt="5">
        <dgm:presLayoutVars>
          <dgm:bulletEnabled val="1"/>
        </dgm:presLayoutVars>
      </dgm:prSet>
      <dgm:spPr/>
    </dgm:pt>
    <dgm:pt modelId="{86FAF13C-1D09-1847-BE92-16571330DA88}" type="pres">
      <dgm:prSet presAssocID="{0267E6AB-3140-449C-A2CA-D3DF332DFC3B}" presName="FiveNodes_3_text" presStyleLbl="node1" presStyleIdx="4" presStyleCnt="5">
        <dgm:presLayoutVars>
          <dgm:bulletEnabled val="1"/>
        </dgm:presLayoutVars>
      </dgm:prSet>
      <dgm:spPr/>
    </dgm:pt>
    <dgm:pt modelId="{03F8D001-4F6F-8943-854E-766CFF2CC75F}" type="pres">
      <dgm:prSet presAssocID="{0267E6AB-3140-449C-A2CA-D3DF332DFC3B}" presName="FiveNodes_4_text" presStyleLbl="node1" presStyleIdx="4" presStyleCnt="5">
        <dgm:presLayoutVars>
          <dgm:bulletEnabled val="1"/>
        </dgm:presLayoutVars>
      </dgm:prSet>
      <dgm:spPr/>
    </dgm:pt>
    <dgm:pt modelId="{F89A36DD-873B-9143-911D-4CF6904758C6}" type="pres">
      <dgm:prSet presAssocID="{0267E6AB-3140-449C-A2CA-D3DF332DFC3B}" presName="FiveNodes_5_text" presStyleLbl="node1" presStyleIdx="4" presStyleCnt="5">
        <dgm:presLayoutVars>
          <dgm:bulletEnabled val="1"/>
        </dgm:presLayoutVars>
      </dgm:prSet>
      <dgm:spPr/>
    </dgm:pt>
  </dgm:ptLst>
  <dgm:cxnLst>
    <dgm:cxn modelId="{0BC8EF01-AB68-43D0-9CA1-4536B98E0260}" srcId="{0267E6AB-3140-449C-A2CA-D3DF332DFC3B}" destId="{FC63D7B4-AEA3-45F6-9C31-0BB376325028}" srcOrd="4" destOrd="0" parTransId="{A2CE3EF9-BB95-4CD1-B076-630D01AAB8DE}" sibTransId="{E8887AAE-A188-485B-B740-AB7FE8D4B5CD}"/>
    <dgm:cxn modelId="{BFD20E02-B7E3-6946-AB2B-DC354805251B}" type="presOf" srcId="{0140C039-E72B-456E-9885-6BB8FC40B87F}" destId="{EE3C4D7D-96FE-424F-819F-B4E2E34E8D47}" srcOrd="0" destOrd="0" presId="urn:microsoft.com/office/officeart/2005/8/layout/vProcess5"/>
    <dgm:cxn modelId="{9A6C9906-8162-F746-A650-6D6DC08F1CEC}" type="presOf" srcId="{CDFE0E09-127D-448E-A4DA-21FAAF5BFAFE}" destId="{CB1FCFA9-48B0-7C49-BEE3-74EBAA468D7A}" srcOrd="0" destOrd="0" presId="urn:microsoft.com/office/officeart/2005/8/layout/vProcess5"/>
    <dgm:cxn modelId="{26E6851D-C439-AF42-9E6A-F796975B21B9}" type="presOf" srcId="{0267E6AB-3140-449C-A2CA-D3DF332DFC3B}" destId="{90F56A57-0EF0-B240-B4CF-30DEEFF18D92}" srcOrd="0" destOrd="0" presId="urn:microsoft.com/office/officeart/2005/8/layout/vProcess5"/>
    <dgm:cxn modelId="{69E3CD20-202F-4052-A764-30DE928B0E58}" srcId="{0267E6AB-3140-449C-A2CA-D3DF332DFC3B}" destId="{1F92C768-7D91-47C0-8835-7E58DCBE2F48}" srcOrd="1" destOrd="0" parTransId="{11A60E92-E35B-4621-BE14-DC661EAF3EE2}" sibTransId="{DFCBA6C0-5439-4266-96AE-71DDF93B62F9}"/>
    <dgm:cxn modelId="{5723DD25-3026-4D00-9998-41D43C0024E8}" srcId="{0267E6AB-3140-449C-A2CA-D3DF332DFC3B}" destId="{CDFE0E09-127D-448E-A4DA-21FAAF5BFAFE}" srcOrd="3" destOrd="0" parTransId="{6DDD3F42-4CFE-42CD-BF55-738BEF9F909C}" sibTransId="{FCCB154E-EEB0-41B5-9CAD-A89CEA9E5ABE}"/>
    <dgm:cxn modelId="{9480E427-6AE2-7A4F-8651-B188F10B37DA}" type="presOf" srcId="{CDFE0E09-127D-448E-A4DA-21FAAF5BFAFE}" destId="{03F8D001-4F6F-8943-854E-766CFF2CC75F}" srcOrd="1" destOrd="0" presId="urn:microsoft.com/office/officeart/2005/8/layout/vProcess5"/>
    <dgm:cxn modelId="{68CF472B-D4AD-46D4-AD70-B61EBA8B6881}" srcId="{0267E6AB-3140-449C-A2CA-D3DF332DFC3B}" destId="{B3035E27-35B4-4E0D-B819-8E7B1B9DA701}" srcOrd="0" destOrd="0" parTransId="{F0CCEDBF-D6C3-4D27-A144-82EBEACB94D1}" sibTransId="{97BC8737-29FE-4F92-983C-241ACA4D7CB3}"/>
    <dgm:cxn modelId="{B0739540-C0A7-2B4B-B65C-E0C9028F988D}" type="presOf" srcId="{FCCB154E-EEB0-41B5-9CAD-A89CEA9E5ABE}" destId="{A035AC08-BA1C-C943-BD1A-731D4EA45901}" srcOrd="0" destOrd="0" presId="urn:microsoft.com/office/officeart/2005/8/layout/vProcess5"/>
    <dgm:cxn modelId="{176F9E40-8322-374E-A49A-64A3807A12CE}" type="presOf" srcId="{FC63D7B4-AEA3-45F6-9C31-0BB376325028}" destId="{F89A36DD-873B-9143-911D-4CF6904758C6}" srcOrd="1" destOrd="0" presId="urn:microsoft.com/office/officeart/2005/8/layout/vProcess5"/>
    <dgm:cxn modelId="{578C9F41-0FAC-3848-A177-6DD8C8DFDEFF}" type="presOf" srcId="{1F92C768-7D91-47C0-8835-7E58DCBE2F48}" destId="{AFF11727-4FE8-484D-80D5-B1717D5A50D3}" srcOrd="1" destOrd="0" presId="urn:microsoft.com/office/officeart/2005/8/layout/vProcess5"/>
    <dgm:cxn modelId="{4AB8175E-4058-4F90-B138-0B539BD243EA}" srcId="{0267E6AB-3140-449C-A2CA-D3DF332DFC3B}" destId="{0140C039-E72B-456E-9885-6BB8FC40B87F}" srcOrd="2" destOrd="0" parTransId="{6CF02D2A-7F9E-43A8-9115-DB7060252ED8}" sibTransId="{050B497D-B079-4CA2-BD31-C6CF9CCE70FB}"/>
    <dgm:cxn modelId="{CE397463-30A8-EE4F-AC64-5CF0C15579F9}" type="presOf" srcId="{1F92C768-7D91-47C0-8835-7E58DCBE2F48}" destId="{ACC4DB59-C2D9-D04F-B890-6A732608E885}" srcOrd="0" destOrd="0" presId="urn:microsoft.com/office/officeart/2005/8/layout/vProcess5"/>
    <dgm:cxn modelId="{E06EF972-EC45-F94E-8305-05FF1313DD11}" type="presOf" srcId="{0140C039-E72B-456E-9885-6BB8FC40B87F}" destId="{86FAF13C-1D09-1847-BE92-16571330DA88}" srcOrd="1" destOrd="0" presId="urn:microsoft.com/office/officeart/2005/8/layout/vProcess5"/>
    <dgm:cxn modelId="{846C9595-1B11-D94C-B3DD-63603498ADB9}" type="presOf" srcId="{B3035E27-35B4-4E0D-B819-8E7B1B9DA701}" destId="{77B2D54A-7D43-BD45-9117-27E7B518CD42}" srcOrd="1" destOrd="0" presId="urn:microsoft.com/office/officeart/2005/8/layout/vProcess5"/>
    <dgm:cxn modelId="{1230D898-D73F-7E46-811B-2B52853066D3}" type="presOf" srcId="{FC63D7B4-AEA3-45F6-9C31-0BB376325028}" destId="{01AAA320-7CCF-CC4B-9454-9D7C96E1AD89}" srcOrd="0" destOrd="0" presId="urn:microsoft.com/office/officeart/2005/8/layout/vProcess5"/>
    <dgm:cxn modelId="{D7B87B9B-41E6-C244-8605-73DF0D76498A}" type="presOf" srcId="{DFCBA6C0-5439-4266-96AE-71DDF93B62F9}" destId="{B7CE3A06-C46E-BD4F-BD08-FE15B13DF245}" srcOrd="0" destOrd="0" presId="urn:microsoft.com/office/officeart/2005/8/layout/vProcess5"/>
    <dgm:cxn modelId="{235521A7-5BC2-FE47-AE08-D7C96A918C5B}" type="presOf" srcId="{97BC8737-29FE-4F92-983C-241ACA4D7CB3}" destId="{0CCECE0E-ED46-874F-83F6-E9B3ADD94105}" srcOrd="0" destOrd="0" presId="urn:microsoft.com/office/officeart/2005/8/layout/vProcess5"/>
    <dgm:cxn modelId="{1E730FBD-DF0E-2947-AE68-F462649083D7}" type="presOf" srcId="{B3035E27-35B4-4E0D-B819-8E7B1B9DA701}" destId="{89E1AB94-DFEE-7345-9F64-B77D57E38A41}" srcOrd="0" destOrd="0" presId="urn:microsoft.com/office/officeart/2005/8/layout/vProcess5"/>
    <dgm:cxn modelId="{5C4EB2C3-9C5D-7347-8A1D-5D34A8EFF2FB}" type="presOf" srcId="{050B497D-B079-4CA2-BD31-C6CF9CCE70FB}" destId="{FD8FBA5D-E508-1146-A35B-96E93A2F7FAC}" srcOrd="0" destOrd="0" presId="urn:microsoft.com/office/officeart/2005/8/layout/vProcess5"/>
    <dgm:cxn modelId="{74B63179-6560-1543-A82A-2FB52C136FAB}" type="presParOf" srcId="{90F56A57-0EF0-B240-B4CF-30DEEFF18D92}" destId="{E8BDC92F-40E1-A148-B5E2-506076B743ED}" srcOrd="0" destOrd="0" presId="urn:microsoft.com/office/officeart/2005/8/layout/vProcess5"/>
    <dgm:cxn modelId="{D89999CD-F8E5-CA4B-B4C3-541797D80469}" type="presParOf" srcId="{90F56A57-0EF0-B240-B4CF-30DEEFF18D92}" destId="{89E1AB94-DFEE-7345-9F64-B77D57E38A41}" srcOrd="1" destOrd="0" presId="urn:microsoft.com/office/officeart/2005/8/layout/vProcess5"/>
    <dgm:cxn modelId="{48A47173-6355-6140-BB00-EC1619BEEC0C}" type="presParOf" srcId="{90F56A57-0EF0-B240-B4CF-30DEEFF18D92}" destId="{ACC4DB59-C2D9-D04F-B890-6A732608E885}" srcOrd="2" destOrd="0" presId="urn:microsoft.com/office/officeart/2005/8/layout/vProcess5"/>
    <dgm:cxn modelId="{8280A5BB-F6A9-0C4D-A5DB-90F5F2EB92AE}" type="presParOf" srcId="{90F56A57-0EF0-B240-B4CF-30DEEFF18D92}" destId="{EE3C4D7D-96FE-424F-819F-B4E2E34E8D47}" srcOrd="3" destOrd="0" presId="urn:microsoft.com/office/officeart/2005/8/layout/vProcess5"/>
    <dgm:cxn modelId="{12405062-6C35-D24A-BBC9-F5055BB5B30E}" type="presParOf" srcId="{90F56A57-0EF0-B240-B4CF-30DEEFF18D92}" destId="{CB1FCFA9-48B0-7C49-BEE3-74EBAA468D7A}" srcOrd="4" destOrd="0" presId="urn:microsoft.com/office/officeart/2005/8/layout/vProcess5"/>
    <dgm:cxn modelId="{734E8D33-35E1-6E46-8AAF-8821773F0EE7}" type="presParOf" srcId="{90F56A57-0EF0-B240-B4CF-30DEEFF18D92}" destId="{01AAA320-7CCF-CC4B-9454-9D7C96E1AD89}" srcOrd="5" destOrd="0" presId="urn:microsoft.com/office/officeart/2005/8/layout/vProcess5"/>
    <dgm:cxn modelId="{DAA1A3E0-0865-9E43-9AE2-DF86384418E7}" type="presParOf" srcId="{90F56A57-0EF0-B240-B4CF-30DEEFF18D92}" destId="{0CCECE0E-ED46-874F-83F6-E9B3ADD94105}" srcOrd="6" destOrd="0" presId="urn:microsoft.com/office/officeart/2005/8/layout/vProcess5"/>
    <dgm:cxn modelId="{475A65B4-5987-AD4E-81F9-1A5FA9CB69DB}" type="presParOf" srcId="{90F56A57-0EF0-B240-B4CF-30DEEFF18D92}" destId="{B7CE3A06-C46E-BD4F-BD08-FE15B13DF245}" srcOrd="7" destOrd="0" presId="urn:microsoft.com/office/officeart/2005/8/layout/vProcess5"/>
    <dgm:cxn modelId="{E8687717-0D50-5745-BFAF-33EED61054BE}" type="presParOf" srcId="{90F56A57-0EF0-B240-B4CF-30DEEFF18D92}" destId="{FD8FBA5D-E508-1146-A35B-96E93A2F7FAC}" srcOrd="8" destOrd="0" presId="urn:microsoft.com/office/officeart/2005/8/layout/vProcess5"/>
    <dgm:cxn modelId="{294F25F4-B118-B74F-B18D-B451797AF39D}" type="presParOf" srcId="{90F56A57-0EF0-B240-B4CF-30DEEFF18D92}" destId="{A035AC08-BA1C-C943-BD1A-731D4EA45901}" srcOrd="9" destOrd="0" presId="urn:microsoft.com/office/officeart/2005/8/layout/vProcess5"/>
    <dgm:cxn modelId="{D4EA1DA9-84C8-BA40-80E9-49670A210C0D}" type="presParOf" srcId="{90F56A57-0EF0-B240-B4CF-30DEEFF18D92}" destId="{77B2D54A-7D43-BD45-9117-27E7B518CD42}" srcOrd="10" destOrd="0" presId="urn:microsoft.com/office/officeart/2005/8/layout/vProcess5"/>
    <dgm:cxn modelId="{BAF2F678-8939-9B40-BB4A-CE8B54AA22E5}" type="presParOf" srcId="{90F56A57-0EF0-B240-B4CF-30DEEFF18D92}" destId="{AFF11727-4FE8-484D-80D5-B1717D5A50D3}" srcOrd="11" destOrd="0" presId="urn:microsoft.com/office/officeart/2005/8/layout/vProcess5"/>
    <dgm:cxn modelId="{496AE63F-4576-BD4F-9EB5-7EAB3669A394}" type="presParOf" srcId="{90F56A57-0EF0-B240-B4CF-30DEEFF18D92}" destId="{86FAF13C-1D09-1847-BE92-16571330DA88}" srcOrd="12" destOrd="0" presId="urn:microsoft.com/office/officeart/2005/8/layout/vProcess5"/>
    <dgm:cxn modelId="{EDA989B1-7344-EE49-9015-1BAD088479BB}" type="presParOf" srcId="{90F56A57-0EF0-B240-B4CF-30DEEFF18D92}" destId="{03F8D001-4F6F-8943-854E-766CFF2CC75F}" srcOrd="13" destOrd="0" presId="urn:microsoft.com/office/officeart/2005/8/layout/vProcess5"/>
    <dgm:cxn modelId="{F8F56D49-CCF1-B349-9D84-9A9187078E68}" type="presParOf" srcId="{90F56A57-0EF0-B240-B4CF-30DEEFF18D92}" destId="{F89A36DD-873B-9143-911D-4CF6904758C6}"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E53F570-DE27-4773-98E4-3EFF2AB402A9}" type="doc">
      <dgm:prSet loTypeId="urn:microsoft.com/office/officeart/2016/7/layout/RepeatingBendingProcessNew" loCatId="process" qsTypeId="urn:microsoft.com/office/officeart/2005/8/quickstyle/simple4" qsCatId="simple" csTypeId="urn:microsoft.com/office/officeart/2005/8/colors/accent0_3" csCatId="mainScheme"/>
      <dgm:spPr/>
      <dgm:t>
        <a:bodyPr/>
        <a:lstStyle/>
        <a:p>
          <a:endParaRPr lang="en-US"/>
        </a:p>
      </dgm:t>
    </dgm:pt>
    <dgm:pt modelId="{E54FA011-22A7-40DC-B063-39E7E5D7D867}">
      <dgm:prSet/>
      <dgm:spPr/>
      <dgm:t>
        <a:bodyPr/>
        <a:lstStyle/>
        <a:p>
          <a:r>
            <a:rPr lang="en-US" b="0" i="0"/>
            <a:t>Redux is said to be framework.</a:t>
          </a:r>
          <a:endParaRPr lang="en-US"/>
        </a:p>
      </dgm:t>
    </dgm:pt>
    <dgm:pt modelId="{4548BDFB-FE77-413E-91DF-029F4069F4BE}" type="parTrans" cxnId="{BC4E33EC-1E17-4108-A3C4-3E9A5563A86F}">
      <dgm:prSet/>
      <dgm:spPr/>
      <dgm:t>
        <a:bodyPr/>
        <a:lstStyle/>
        <a:p>
          <a:endParaRPr lang="en-US"/>
        </a:p>
      </dgm:t>
    </dgm:pt>
    <dgm:pt modelId="{500347A4-DEF1-4541-9092-149689EAA05E}" type="sibTrans" cxnId="{BC4E33EC-1E17-4108-A3C4-3E9A5563A86F}">
      <dgm:prSet/>
      <dgm:spPr/>
      <dgm:t>
        <a:bodyPr/>
        <a:lstStyle/>
        <a:p>
          <a:endParaRPr lang="en-US"/>
        </a:p>
      </dgm:t>
    </dgm:pt>
    <dgm:pt modelId="{8DFCFBCD-D502-44BC-87E5-C6F141F3E106}">
      <dgm:prSet/>
      <dgm:spPr/>
      <dgm:t>
        <a:bodyPr/>
        <a:lstStyle/>
        <a:p>
          <a:r>
            <a:rPr lang="en-US" b="0" i="0"/>
            <a:t>Every data and functions is stored in a store as states.</a:t>
          </a:r>
          <a:endParaRPr lang="en-US"/>
        </a:p>
      </dgm:t>
    </dgm:pt>
    <dgm:pt modelId="{E6703BB2-4A2B-412D-AA14-E95AA6900D91}" type="parTrans" cxnId="{DC35DCE4-4F30-4180-8860-59CB2EE414DD}">
      <dgm:prSet/>
      <dgm:spPr/>
      <dgm:t>
        <a:bodyPr/>
        <a:lstStyle/>
        <a:p>
          <a:endParaRPr lang="en-US"/>
        </a:p>
      </dgm:t>
    </dgm:pt>
    <dgm:pt modelId="{6A279E3C-4783-4AD6-A102-076E7A015038}" type="sibTrans" cxnId="{DC35DCE4-4F30-4180-8860-59CB2EE414DD}">
      <dgm:prSet/>
      <dgm:spPr/>
      <dgm:t>
        <a:bodyPr/>
        <a:lstStyle/>
        <a:p>
          <a:endParaRPr lang="en-US"/>
        </a:p>
      </dgm:t>
    </dgm:pt>
    <dgm:pt modelId="{55A71F9E-296E-4A79-AEA9-F9B7B99CD263}">
      <dgm:prSet/>
      <dgm:spPr/>
      <dgm:t>
        <a:bodyPr/>
        <a:lstStyle/>
        <a:p>
          <a:r>
            <a:rPr lang="en-US" b="0" i="0"/>
            <a:t>Single Store is maintained</a:t>
          </a:r>
          <a:endParaRPr lang="en-US"/>
        </a:p>
      </dgm:t>
    </dgm:pt>
    <dgm:pt modelId="{9FBECB23-87B0-4443-94DA-42D9629A1122}" type="parTrans" cxnId="{511032C7-4E4E-447C-86FF-177254C4DDDF}">
      <dgm:prSet/>
      <dgm:spPr/>
      <dgm:t>
        <a:bodyPr/>
        <a:lstStyle/>
        <a:p>
          <a:endParaRPr lang="en-US"/>
        </a:p>
      </dgm:t>
    </dgm:pt>
    <dgm:pt modelId="{B6EC3C36-C148-4C15-9300-5A00DB6A7E57}" type="sibTrans" cxnId="{511032C7-4E4E-447C-86FF-177254C4DDDF}">
      <dgm:prSet/>
      <dgm:spPr/>
      <dgm:t>
        <a:bodyPr/>
        <a:lstStyle/>
        <a:p>
          <a:endParaRPr lang="en-US"/>
        </a:p>
      </dgm:t>
    </dgm:pt>
    <dgm:pt modelId="{BF512CD2-9F79-4330-8F51-263BA21E23DA}">
      <dgm:prSet/>
      <dgm:spPr/>
      <dgm:t>
        <a:bodyPr/>
        <a:lstStyle/>
        <a:p>
          <a:r>
            <a:rPr lang="en-US" b="0" i="0" dirty="0"/>
            <a:t>Data is unidirectional</a:t>
          </a:r>
          <a:endParaRPr lang="en-US" dirty="0"/>
        </a:p>
      </dgm:t>
    </dgm:pt>
    <dgm:pt modelId="{5520345F-7612-4441-AD35-91118889A8D1}" type="parTrans" cxnId="{D8984FE7-3FCF-42EC-9469-665FCF1ACC6D}">
      <dgm:prSet/>
      <dgm:spPr/>
      <dgm:t>
        <a:bodyPr/>
        <a:lstStyle/>
        <a:p>
          <a:endParaRPr lang="en-US"/>
        </a:p>
      </dgm:t>
    </dgm:pt>
    <dgm:pt modelId="{8294412C-7867-4A6E-A3E1-7FB562855109}" type="sibTrans" cxnId="{D8984FE7-3FCF-42EC-9469-665FCF1ACC6D}">
      <dgm:prSet/>
      <dgm:spPr/>
      <dgm:t>
        <a:bodyPr/>
        <a:lstStyle/>
        <a:p>
          <a:endParaRPr lang="en-US"/>
        </a:p>
      </dgm:t>
    </dgm:pt>
    <dgm:pt modelId="{87577D8B-36F0-4181-9BE3-740E9BB9169F}">
      <dgm:prSet/>
      <dgm:spPr/>
      <dgm:t>
        <a:bodyPr/>
        <a:lstStyle/>
        <a:p>
          <a:r>
            <a:rPr lang="en-US" b="0" i="0"/>
            <a:t>Use Case : Application which is having large data.</a:t>
          </a:r>
          <a:endParaRPr lang="en-US"/>
        </a:p>
      </dgm:t>
    </dgm:pt>
    <dgm:pt modelId="{0502AF64-D3F9-43DA-929D-6C48D4B8292D}" type="parTrans" cxnId="{75BAB10E-360F-4622-B43A-919B2519A9D6}">
      <dgm:prSet/>
      <dgm:spPr/>
      <dgm:t>
        <a:bodyPr/>
        <a:lstStyle/>
        <a:p>
          <a:endParaRPr lang="en-US"/>
        </a:p>
      </dgm:t>
    </dgm:pt>
    <dgm:pt modelId="{3549F348-C1A6-4389-BE8A-36D347F8C19E}" type="sibTrans" cxnId="{75BAB10E-360F-4622-B43A-919B2519A9D6}">
      <dgm:prSet/>
      <dgm:spPr/>
      <dgm:t>
        <a:bodyPr/>
        <a:lstStyle/>
        <a:p>
          <a:endParaRPr lang="en-US"/>
        </a:p>
      </dgm:t>
    </dgm:pt>
    <dgm:pt modelId="{735DA7B3-99E7-4569-BE53-BF126237650A}">
      <dgm:prSet/>
      <dgm:spPr/>
      <dgm:t>
        <a:bodyPr/>
        <a:lstStyle/>
        <a:p>
          <a:r>
            <a:rPr lang="en-US" b="0" i="0"/>
            <a:t>Redux is Scalability</a:t>
          </a:r>
          <a:endParaRPr lang="en-US"/>
        </a:p>
      </dgm:t>
    </dgm:pt>
    <dgm:pt modelId="{6B695B17-8FC6-436B-B762-2F5A3516CDB4}" type="parTrans" cxnId="{D58A922C-28AD-4F60-8DA0-FFB6AF84C5B8}">
      <dgm:prSet/>
      <dgm:spPr/>
      <dgm:t>
        <a:bodyPr/>
        <a:lstStyle/>
        <a:p>
          <a:endParaRPr lang="en-US"/>
        </a:p>
      </dgm:t>
    </dgm:pt>
    <dgm:pt modelId="{7505BF4D-BB9B-4EA9-9574-95D964408A80}" type="sibTrans" cxnId="{D58A922C-28AD-4F60-8DA0-FFB6AF84C5B8}">
      <dgm:prSet/>
      <dgm:spPr/>
      <dgm:t>
        <a:bodyPr/>
        <a:lstStyle/>
        <a:p>
          <a:endParaRPr lang="en-US"/>
        </a:p>
      </dgm:t>
    </dgm:pt>
    <dgm:pt modelId="{780B52EC-A939-634D-B455-896EF3E9BF71}" type="pres">
      <dgm:prSet presAssocID="{5E53F570-DE27-4773-98E4-3EFF2AB402A9}" presName="Name0" presStyleCnt="0">
        <dgm:presLayoutVars>
          <dgm:dir/>
          <dgm:resizeHandles val="exact"/>
        </dgm:presLayoutVars>
      </dgm:prSet>
      <dgm:spPr/>
    </dgm:pt>
    <dgm:pt modelId="{DDF23F20-8CE1-734E-A809-646D40029F41}" type="pres">
      <dgm:prSet presAssocID="{E54FA011-22A7-40DC-B063-39E7E5D7D867}" presName="node" presStyleLbl="node1" presStyleIdx="0" presStyleCnt="6">
        <dgm:presLayoutVars>
          <dgm:bulletEnabled val="1"/>
        </dgm:presLayoutVars>
      </dgm:prSet>
      <dgm:spPr/>
    </dgm:pt>
    <dgm:pt modelId="{813CE909-A6AC-0743-AFD8-0E7790EEBB10}" type="pres">
      <dgm:prSet presAssocID="{500347A4-DEF1-4541-9092-149689EAA05E}" presName="sibTrans" presStyleLbl="sibTrans1D1" presStyleIdx="0" presStyleCnt="5"/>
      <dgm:spPr/>
    </dgm:pt>
    <dgm:pt modelId="{C5D1EA36-55EF-0B43-96C7-CD57FAEC02B1}" type="pres">
      <dgm:prSet presAssocID="{500347A4-DEF1-4541-9092-149689EAA05E}" presName="connectorText" presStyleLbl="sibTrans1D1" presStyleIdx="0" presStyleCnt="5"/>
      <dgm:spPr/>
    </dgm:pt>
    <dgm:pt modelId="{4C0C7820-EF17-E842-8898-DF22951AE0E6}" type="pres">
      <dgm:prSet presAssocID="{8DFCFBCD-D502-44BC-87E5-C6F141F3E106}" presName="node" presStyleLbl="node1" presStyleIdx="1" presStyleCnt="6">
        <dgm:presLayoutVars>
          <dgm:bulletEnabled val="1"/>
        </dgm:presLayoutVars>
      </dgm:prSet>
      <dgm:spPr/>
    </dgm:pt>
    <dgm:pt modelId="{0C27F7C2-E97D-A24E-9137-800DC5AE15EE}" type="pres">
      <dgm:prSet presAssocID="{6A279E3C-4783-4AD6-A102-076E7A015038}" presName="sibTrans" presStyleLbl="sibTrans1D1" presStyleIdx="1" presStyleCnt="5"/>
      <dgm:spPr/>
    </dgm:pt>
    <dgm:pt modelId="{DEA0B776-7C0E-4140-9D45-CFAF06EE5E3B}" type="pres">
      <dgm:prSet presAssocID="{6A279E3C-4783-4AD6-A102-076E7A015038}" presName="connectorText" presStyleLbl="sibTrans1D1" presStyleIdx="1" presStyleCnt="5"/>
      <dgm:spPr/>
    </dgm:pt>
    <dgm:pt modelId="{4E529EF7-8CC7-C04F-86F2-1D65C63C47AB}" type="pres">
      <dgm:prSet presAssocID="{55A71F9E-296E-4A79-AEA9-F9B7B99CD263}" presName="node" presStyleLbl="node1" presStyleIdx="2" presStyleCnt="6">
        <dgm:presLayoutVars>
          <dgm:bulletEnabled val="1"/>
        </dgm:presLayoutVars>
      </dgm:prSet>
      <dgm:spPr/>
    </dgm:pt>
    <dgm:pt modelId="{A09F7C0A-AFB3-1C42-BBC3-12F6469ADC4A}" type="pres">
      <dgm:prSet presAssocID="{B6EC3C36-C148-4C15-9300-5A00DB6A7E57}" presName="sibTrans" presStyleLbl="sibTrans1D1" presStyleIdx="2" presStyleCnt="5"/>
      <dgm:spPr/>
    </dgm:pt>
    <dgm:pt modelId="{94EAFBC3-1BFE-4B49-90E3-FC7FACDE788D}" type="pres">
      <dgm:prSet presAssocID="{B6EC3C36-C148-4C15-9300-5A00DB6A7E57}" presName="connectorText" presStyleLbl="sibTrans1D1" presStyleIdx="2" presStyleCnt="5"/>
      <dgm:spPr/>
    </dgm:pt>
    <dgm:pt modelId="{D00FB010-A4EF-9446-9F13-EB1F8E9D43BC}" type="pres">
      <dgm:prSet presAssocID="{BF512CD2-9F79-4330-8F51-263BA21E23DA}" presName="node" presStyleLbl="node1" presStyleIdx="3" presStyleCnt="6">
        <dgm:presLayoutVars>
          <dgm:bulletEnabled val="1"/>
        </dgm:presLayoutVars>
      </dgm:prSet>
      <dgm:spPr/>
    </dgm:pt>
    <dgm:pt modelId="{A50CF01F-056B-CD4D-81E4-D110FB37B721}" type="pres">
      <dgm:prSet presAssocID="{8294412C-7867-4A6E-A3E1-7FB562855109}" presName="sibTrans" presStyleLbl="sibTrans1D1" presStyleIdx="3" presStyleCnt="5"/>
      <dgm:spPr/>
    </dgm:pt>
    <dgm:pt modelId="{2213B59B-35F2-BB44-84D5-4C840E584F12}" type="pres">
      <dgm:prSet presAssocID="{8294412C-7867-4A6E-A3E1-7FB562855109}" presName="connectorText" presStyleLbl="sibTrans1D1" presStyleIdx="3" presStyleCnt="5"/>
      <dgm:spPr/>
    </dgm:pt>
    <dgm:pt modelId="{9C9F8AAF-736D-B04C-BD7B-3961E36D0140}" type="pres">
      <dgm:prSet presAssocID="{87577D8B-36F0-4181-9BE3-740E9BB9169F}" presName="node" presStyleLbl="node1" presStyleIdx="4" presStyleCnt="6">
        <dgm:presLayoutVars>
          <dgm:bulletEnabled val="1"/>
        </dgm:presLayoutVars>
      </dgm:prSet>
      <dgm:spPr/>
    </dgm:pt>
    <dgm:pt modelId="{1F2AA17C-DC84-C346-809F-BC948451CDB9}" type="pres">
      <dgm:prSet presAssocID="{3549F348-C1A6-4389-BE8A-36D347F8C19E}" presName="sibTrans" presStyleLbl="sibTrans1D1" presStyleIdx="4" presStyleCnt="5"/>
      <dgm:spPr/>
    </dgm:pt>
    <dgm:pt modelId="{761969CD-1678-1D40-8080-6CFB83191506}" type="pres">
      <dgm:prSet presAssocID="{3549F348-C1A6-4389-BE8A-36D347F8C19E}" presName="connectorText" presStyleLbl="sibTrans1D1" presStyleIdx="4" presStyleCnt="5"/>
      <dgm:spPr/>
    </dgm:pt>
    <dgm:pt modelId="{B5892F03-62E7-4C41-886F-584FF7634DB9}" type="pres">
      <dgm:prSet presAssocID="{735DA7B3-99E7-4569-BE53-BF126237650A}" presName="node" presStyleLbl="node1" presStyleIdx="5" presStyleCnt="6">
        <dgm:presLayoutVars>
          <dgm:bulletEnabled val="1"/>
        </dgm:presLayoutVars>
      </dgm:prSet>
      <dgm:spPr/>
    </dgm:pt>
  </dgm:ptLst>
  <dgm:cxnLst>
    <dgm:cxn modelId="{9E109201-0541-BA49-8745-042C6D3A3635}" type="presOf" srcId="{500347A4-DEF1-4541-9092-149689EAA05E}" destId="{813CE909-A6AC-0743-AFD8-0E7790EEBB10}" srcOrd="0" destOrd="0" presId="urn:microsoft.com/office/officeart/2016/7/layout/RepeatingBendingProcessNew"/>
    <dgm:cxn modelId="{75BAB10E-360F-4622-B43A-919B2519A9D6}" srcId="{5E53F570-DE27-4773-98E4-3EFF2AB402A9}" destId="{87577D8B-36F0-4181-9BE3-740E9BB9169F}" srcOrd="4" destOrd="0" parTransId="{0502AF64-D3F9-43DA-929D-6C48D4B8292D}" sibTransId="{3549F348-C1A6-4389-BE8A-36D347F8C19E}"/>
    <dgm:cxn modelId="{B6A30327-3CBF-CC4A-8A18-247257DB54A0}" type="presOf" srcId="{3549F348-C1A6-4389-BE8A-36D347F8C19E}" destId="{761969CD-1678-1D40-8080-6CFB83191506}" srcOrd="1" destOrd="0" presId="urn:microsoft.com/office/officeart/2016/7/layout/RepeatingBendingProcessNew"/>
    <dgm:cxn modelId="{D58A922C-28AD-4F60-8DA0-FFB6AF84C5B8}" srcId="{5E53F570-DE27-4773-98E4-3EFF2AB402A9}" destId="{735DA7B3-99E7-4569-BE53-BF126237650A}" srcOrd="5" destOrd="0" parTransId="{6B695B17-8FC6-436B-B762-2F5A3516CDB4}" sibTransId="{7505BF4D-BB9B-4EA9-9574-95D964408A80}"/>
    <dgm:cxn modelId="{C5DEFD2C-BE06-0148-913E-946D17928023}" type="presOf" srcId="{3549F348-C1A6-4389-BE8A-36D347F8C19E}" destId="{1F2AA17C-DC84-C346-809F-BC948451CDB9}" srcOrd="0" destOrd="0" presId="urn:microsoft.com/office/officeart/2016/7/layout/RepeatingBendingProcessNew"/>
    <dgm:cxn modelId="{FDF53A2D-0DCB-3D4B-8A4D-69D999BE0FD6}" type="presOf" srcId="{B6EC3C36-C148-4C15-9300-5A00DB6A7E57}" destId="{94EAFBC3-1BFE-4B49-90E3-FC7FACDE788D}" srcOrd="1" destOrd="0" presId="urn:microsoft.com/office/officeart/2016/7/layout/RepeatingBendingProcessNew"/>
    <dgm:cxn modelId="{3E5A412D-C877-5E48-8218-715E593EA083}" type="presOf" srcId="{B6EC3C36-C148-4C15-9300-5A00DB6A7E57}" destId="{A09F7C0A-AFB3-1C42-BBC3-12F6469ADC4A}" srcOrd="0" destOrd="0" presId="urn:microsoft.com/office/officeart/2016/7/layout/RepeatingBendingProcessNew"/>
    <dgm:cxn modelId="{06630532-5247-0940-88AD-ADB9CE5D6D3E}" type="presOf" srcId="{8294412C-7867-4A6E-A3E1-7FB562855109}" destId="{A50CF01F-056B-CD4D-81E4-D110FB37B721}" srcOrd="0" destOrd="0" presId="urn:microsoft.com/office/officeart/2016/7/layout/RepeatingBendingProcessNew"/>
    <dgm:cxn modelId="{9BD9D73B-0986-CB44-B658-D7724049331B}" type="presOf" srcId="{E54FA011-22A7-40DC-B063-39E7E5D7D867}" destId="{DDF23F20-8CE1-734E-A809-646D40029F41}" srcOrd="0" destOrd="0" presId="urn:microsoft.com/office/officeart/2016/7/layout/RepeatingBendingProcessNew"/>
    <dgm:cxn modelId="{BFBB103D-6B92-1240-8D46-55D7C4DBA6C3}" type="presOf" srcId="{6A279E3C-4783-4AD6-A102-076E7A015038}" destId="{DEA0B776-7C0E-4140-9D45-CFAF06EE5E3B}" srcOrd="1" destOrd="0" presId="urn:microsoft.com/office/officeart/2016/7/layout/RepeatingBendingProcessNew"/>
    <dgm:cxn modelId="{CFD2D94C-6D1B-D042-B2D4-02AD9A853940}" type="presOf" srcId="{55A71F9E-296E-4A79-AEA9-F9B7B99CD263}" destId="{4E529EF7-8CC7-C04F-86F2-1D65C63C47AB}" srcOrd="0" destOrd="0" presId="urn:microsoft.com/office/officeart/2016/7/layout/RepeatingBendingProcessNew"/>
    <dgm:cxn modelId="{1D4A4353-42CE-5449-8147-9CC7C0BC8857}" type="presOf" srcId="{8DFCFBCD-D502-44BC-87E5-C6F141F3E106}" destId="{4C0C7820-EF17-E842-8898-DF22951AE0E6}" srcOrd="0" destOrd="0" presId="urn:microsoft.com/office/officeart/2016/7/layout/RepeatingBendingProcessNew"/>
    <dgm:cxn modelId="{A50F7262-AB36-9540-9645-DAF8DE3F8A40}" type="presOf" srcId="{735DA7B3-99E7-4569-BE53-BF126237650A}" destId="{B5892F03-62E7-4C41-886F-584FF7634DB9}" srcOrd="0" destOrd="0" presId="urn:microsoft.com/office/officeart/2016/7/layout/RepeatingBendingProcessNew"/>
    <dgm:cxn modelId="{6AA1D38A-3092-8C4F-A4AF-0B59BEA0C475}" type="presOf" srcId="{500347A4-DEF1-4541-9092-149689EAA05E}" destId="{C5D1EA36-55EF-0B43-96C7-CD57FAEC02B1}" srcOrd="1" destOrd="0" presId="urn:microsoft.com/office/officeart/2016/7/layout/RepeatingBendingProcessNew"/>
    <dgm:cxn modelId="{E6EF2095-3F38-3B4A-89E3-70C491F8FE4B}" type="presOf" srcId="{5E53F570-DE27-4773-98E4-3EFF2AB402A9}" destId="{780B52EC-A939-634D-B455-896EF3E9BF71}" srcOrd="0" destOrd="0" presId="urn:microsoft.com/office/officeart/2016/7/layout/RepeatingBendingProcessNew"/>
    <dgm:cxn modelId="{1F3FE1B7-76FE-FA4F-9806-91375814D636}" type="presOf" srcId="{8294412C-7867-4A6E-A3E1-7FB562855109}" destId="{2213B59B-35F2-BB44-84D5-4C840E584F12}" srcOrd="1" destOrd="0" presId="urn:microsoft.com/office/officeart/2016/7/layout/RepeatingBendingProcessNew"/>
    <dgm:cxn modelId="{511032C7-4E4E-447C-86FF-177254C4DDDF}" srcId="{5E53F570-DE27-4773-98E4-3EFF2AB402A9}" destId="{55A71F9E-296E-4A79-AEA9-F9B7B99CD263}" srcOrd="2" destOrd="0" parTransId="{9FBECB23-87B0-4443-94DA-42D9629A1122}" sibTransId="{B6EC3C36-C148-4C15-9300-5A00DB6A7E57}"/>
    <dgm:cxn modelId="{DC35DCE4-4F30-4180-8860-59CB2EE414DD}" srcId="{5E53F570-DE27-4773-98E4-3EFF2AB402A9}" destId="{8DFCFBCD-D502-44BC-87E5-C6F141F3E106}" srcOrd="1" destOrd="0" parTransId="{E6703BB2-4A2B-412D-AA14-E95AA6900D91}" sibTransId="{6A279E3C-4783-4AD6-A102-076E7A015038}"/>
    <dgm:cxn modelId="{D8984FE7-3FCF-42EC-9469-665FCF1ACC6D}" srcId="{5E53F570-DE27-4773-98E4-3EFF2AB402A9}" destId="{BF512CD2-9F79-4330-8F51-263BA21E23DA}" srcOrd="3" destOrd="0" parTransId="{5520345F-7612-4441-AD35-91118889A8D1}" sibTransId="{8294412C-7867-4A6E-A3E1-7FB562855109}"/>
    <dgm:cxn modelId="{BC4E33EC-1E17-4108-A3C4-3E9A5563A86F}" srcId="{5E53F570-DE27-4773-98E4-3EFF2AB402A9}" destId="{E54FA011-22A7-40DC-B063-39E7E5D7D867}" srcOrd="0" destOrd="0" parTransId="{4548BDFB-FE77-413E-91DF-029F4069F4BE}" sibTransId="{500347A4-DEF1-4541-9092-149689EAA05E}"/>
    <dgm:cxn modelId="{116E0BFA-C817-AF4C-8AEF-4E8374ABC050}" type="presOf" srcId="{6A279E3C-4783-4AD6-A102-076E7A015038}" destId="{0C27F7C2-E97D-A24E-9137-800DC5AE15EE}" srcOrd="0" destOrd="0" presId="urn:microsoft.com/office/officeart/2016/7/layout/RepeatingBendingProcessNew"/>
    <dgm:cxn modelId="{D59D9DFB-2272-A949-B50E-5B4A2A7675FB}" type="presOf" srcId="{BF512CD2-9F79-4330-8F51-263BA21E23DA}" destId="{D00FB010-A4EF-9446-9F13-EB1F8E9D43BC}" srcOrd="0" destOrd="0" presId="urn:microsoft.com/office/officeart/2016/7/layout/RepeatingBendingProcessNew"/>
    <dgm:cxn modelId="{43314CFC-38C8-6E47-B492-F3C925BC15DA}" type="presOf" srcId="{87577D8B-36F0-4181-9BE3-740E9BB9169F}" destId="{9C9F8AAF-736D-B04C-BD7B-3961E36D0140}" srcOrd="0" destOrd="0" presId="urn:microsoft.com/office/officeart/2016/7/layout/RepeatingBendingProcessNew"/>
    <dgm:cxn modelId="{69613F74-18AC-384E-B29E-05197093CBE8}" type="presParOf" srcId="{780B52EC-A939-634D-B455-896EF3E9BF71}" destId="{DDF23F20-8CE1-734E-A809-646D40029F41}" srcOrd="0" destOrd="0" presId="urn:microsoft.com/office/officeart/2016/7/layout/RepeatingBendingProcessNew"/>
    <dgm:cxn modelId="{31BBD4BA-62C0-DF4D-AEFB-FFC83FA1FA8B}" type="presParOf" srcId="{780B52EC-A939-634D-B455-896EF3E9BF71}" destId="{813CE909-A6AC-0743-AFD8-0E7790EEBB10}" srcOrd="1" destOrd="0" presId="urn:microsoft.com/office/officeart/2016/7/layout/RepeatingBendingProcessNew"/>
    <dgm:cxn modelId="{3B8FE95A-3C07-B94D-AFC9-7BD243400F4D}" type="presParOf" srcId="{813CE909-A6AC-0743-AFD8-0E7790EEBB10}" destId="{C5D1EA36-55EF-0B43-96C7-CD57FAEC02B1}" srcOrd="0" destOrd="0" presId="urn:microsoft.com/office/officeart/2016/7/layout/RepeatingBendingProcessNew"/>
    <dgm:cxn modelId="{C3A95A0B-8B38-B747-B4CC-D581AF7BB777}" type="presParOf" srcId="{780B52EC-A939-634D-B455-896EF3E9BF71}" destId="{4C0C7820-EF17-E842-8898-DF22951AE0E6}" srcOrd="2" destOrd="0" presId="urn:microsoft.com/office/officeart/2016/7/layout/RepeatingBendingProcessNew"/>
    <dgm:cxn modelId="{1689B489-A194-704A-AE01-E36C1440D775}" type="presParOf" srcId="{780B52EC-A939-634D-B455-896EF3E9BF71}" destId="{0C27F7C2-E97D-A24E-9137-800DC5AE15EE}" srcOrd="3" destOrd="0" presId="urn:microsoft.com/office/officeart/2016/7/layout/RepeatingBendingProcessNew"/>
    <dgm:cxn modelId="{C4CD6CDF-B609-714D-95C0-7786234DA491}" type="presParOf" srcId="{0C27F7C2-E97D-A24E-9137-800DC5AE15EE}" destId="{DEA0B776-7C0E-4140-9D45-CFAF06EE5E3B}" srcOrd="0" destOrd="0" presId="urn:microsoft.com/office/officeart/2016/7/layout/RepeatingBendingProcessNew"/>
    <dgm:cxn modelId="{D26E5A6B-8F81-D246-BE3B-5563273470B5}" type="presParOf" srcId="{780B52EC-A939-634D-B455-896EF3E9BF71}" destId="{4E529EF7-8CC7-C04F-86F2-1D65C63C47AB}" srcOrd="4" destOrd="0" presId="urn:microsoft.com/office/officeart/2016/7/layout/RepeatingBendingProcessNew"/>
    <dgm:cxn modelId="{BABDB82A-66E5-064D-BE31-AE8DCA2D36AE}" type="presParOf" srcId="{780B52EC-A939-634D-B455-896EF3E9BF71}" destId="{A09F7C0A-AFB3-1C42-BBC3-12F6469ADC4A}" srcOrd="5" destOrd="0" presId="urn:microsoft.com/office/officeart/2016/7/layout/RepeatingBendingProcessNew"/>
    <dgm:cxn modelId="{092FD8F2-5764-9A4C-8DBD-055CFC7AF0F4}" type="presParOf" srcId="{A09F7C0A-AFB3-1C42-BBC3-12F6469ADC4A}" destId="{94EAFBC3-1BFE-4B49-90E3-FC7FACDE788D}" srcOrd="0" destOrd="0" presId="urn:microsoft.com/office/officeart/2016/7/layout/RepeatingBendingProcessNew"/>
    <dgm:cxn modelId="{A0E6A280-1FCC-524E-A77B-01F178056DC4}" type="presParOf" srcId="{780B52EC-A939-634D-B455-896EF3E9BF71}" destId="{D00FB010-A4EF-9446-9F13-EB1F8E9D43BC}" srcOrd="6" destOrd="0" presId="urn:microsoft.com/office/officeart/2016/7/layout/RepeatingBendingProcessNew"/>
    <dgm:cxn modelId="{214835F2-EEE1-8848-95F6-EC2769FD4778}" type="presParOf" srcId="{780B52EC-A939-634D-B455-896EF3E9BF71}" destId="{A50CF01F-056B-CD4D-81E4-D110FB37B721}" srcOrd="7" destOrd="0" presId="urn:microsoft.com/office/officeart/2016/7/layout/RepeatingBendingProcessNew"/>
    <dgm:cxn modelId="{A661A7BE-99B0-6C4D-B460-8029BD8CE4DB}" type="presParOf" srcId="{A50CF01F-056B-CD4D-81E4-D110FB37B721}" destId="{2213B59B-35F2-BB44-84D5-4C840E584F12}" srcOrd="0" destOrd="0" presId="urn:microsoft.com/office/officeart/2016/7/layout/RepeatingBendingProcessNew"/>
    <dgm:cxn modelId="{D19A43EE-F964-0549-A629-AB5861B15FFC}" type="presParOf" srcId="{780B52EC-A939-634D-B455-896EF3E9BF71}" destId="{9C9F8AAF-736D-B04C-BD7B-3961E36D0140}" srcOrd="8" destOrd="0" presId="urn:microsoft.com/office/officeart/2016/7/layout/RepeatingBendingProcessNew"/>
    <dgm:cxn modelId="{90604C70-A2E0-3B4D-B6E8-2449854D953A}" type="presParOf" srcId="{780B52EC-A939-634D-B455-896EF3E9BF71}" destId="{1F2AA17C-DC84-C346-809F-BC948451CDB9}" srcOrd="9" destOrd="0" presId="urn:microsoft.com/office/officeart/2016/7/layout/RepeatingBendingProcessNew"/>
    <dgm:cxn modelId="{375358CE-62FA-F043-98AF-36FA25EEDEE7}" type="presParOf" srcId="{1F2AA17C-DC84-C346-809F-BC948451CDB9}" destId="{761969CD-1678-1D40-8080-6CFB83191506}" srcOrd="0" destOrd="0" presId="urn:microsoft.com/office/officeart/2016/7/layout/RepeatingBendingProcessNew"/>
    <dgm:cxn modelId="{6CA6018E-FE69-044C-92A8-58899C07BC19}" type="presParOf" srcId="{780B52EC-A939-634D-B455-896EF3E9BF71}" destId="{B5892F03-62E7-4C41-886F-584FF7634DB9}"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B0D46A-E228-AC48-9C32-49BA602D213E}">
      <dsp:nvSpPr>
        <dsp:cNvPr id="0" name=""/>
        <dsp:cNvSpPr/>
      </dsp:nvSpPr>
      <dsp:spPr>
        <a:xfrm>
          <a:off x="0" y="0"/>
          <a:ext cx="8181575" cy="925938"/>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Theory</a:t>
          </a:r>
          <a:r>
            <a:rPr lang="en-US" sz="2400" kern="1200" dirty="0"/>
            <a:t> – Intro and fundamentals of React </a:t>
          </a:r>
          <a:r>
            <a:rPr lang="en-GB" sz="2400" kern="1200" dirty="0"/>
            <a:t>😒</a:t>
          </a:r>
          <a:endParaRPr lang="en-US" sz="2400" kern="1200" dirty="0"/>
        </a:p>
      </dsp:txBody>
      <dsp:txXfrm>
        <a:off x="27120" y="27120"/>
        <a:ext cx="7182415" cy="871698"/>
      </dsp:txXfrm>
    </dsp:sp>
    <dsp:sp modelId="{81494012-EEF9-0C4A-B50A-542379CEB4A1}">
      <dsp:nvSpPr>
        <dsp:cNvPr id="0" name=""/>
        <dsp:cNvSpPr/>
      </dsp:nvSpPr>
      <dsp:spPr>
        <a:xfrm>
          <a:off x="287380" y="1080261"/>
          <a:ext cx="9050622" cy="925938"/>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Practical</a:t>
          </a:r>
          <a:r>
            <a:rPr lang="en-US" sz="2400" kern="1200" dirty="0"/>
            <a:t> - Live code development with React </a:t>
          </a:r>
          <a:r>
            <a:rPr lang="en-GB" sz="2400" kern="1200" dirty="0"/>
            <a:t>😃</a:t>
          </a:r>
          <a:endParaRPr lang="en-US" sz="2400" kern="1200" dirty="0"/>
        </a:p>
      </dsp:txBody>
      <dsp:txXfrm>
        <a:off x="314500" y="1107381"/>
        <a:ext cx="7532008" cy="871698"/>
      </dsp:txXfrm>
    </dsp:sp>
    <dsp:sp modelId="{B3A05405-3A9B-2F46-811A-1C9A6CAF6D15}">
      <dsp:nvSpPr>
        <dsp:cNvPr id="0" name=""/>
        <dsp:cNvSpPr/>
      </dsp:nvSpPr>
      <dsp:spPr>
        <a:xfrm>
          <a:off x="1443807" y="2160522"/>
          <a:ext cx="8181575" cy="925938"/>
        </a:xfrm>
        <a:prstGeom prst="roundRect">
          <a:avLst>
            <a:gd name="adj" fmla="val 1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Comparing the Theory and Practical </a:t>
          </a:r>
          <a:r>
            <a:rPr lang="en-GB" sz="2400" b="1" kern="1200" dirty="0"/>
            <a:t>😊</a:t>
          </a:r>
          <a:endParaRPr lang="en-US" sz="2400" kern="1200" dirty="0"/>
        </a:p>
      </dsp:txBody>
      <dsp:txXfrm>
        <a:off x="1470927" y="2187642"/>
        <a:ext cx="6803571" cy="871698"/>
      </dsp:txXfrm>
    </dsp:sp>
    <dsp:sp modelId="{2FDC7694-B122-0341-91DB-3A77013FC370}">
      <dsp:nvSpPr>
        <dsp:cNvPr id="0" name=""/>
        <dsp:cNvSpPr/>
      </dsp:nvSpPr>
      <dsp:spPr>
        <a:xfrm>
          <a:off x="7579715" y="702169"/>
          <a:ext cx="601859" cy="601859"/>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715133" y="702169"/>
        <a:ext cx="331023" cy="452899"/>
      </dsp:txXfrm>
    </dsp:sp>
    <dsp:sp modelId="{0AC307F0-4683-B74D-9788-CA64D1102D26}">
      <dsp:nvSpPr>
        <dsp:cNvPr id="0" name=""/>
        <dsp:cNvSpPr/>
      </dsp:nvSpPr>
      <dsp:spPr>
        <a:xfrm>
          <a:off x="8301619" y="1776258"/>
          <a:ext cx="601859" cy="601859"/>
        </a:xfrm>
        <a:prstGeom prst="downArrow">
          <a:avLst>
            <a:gd name="adj1" fmla="val 55000"/>
            <a:gd name="adj2" fmla="val 45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437037" y="1776258"/>
        <a:ext cx="331023" cy="45289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3FD91-D68F-45BE-872E-710CE89C5A8D}">
      <dsp:nvSpPr>
        <dsp:cNvPr id="0" name=""/>
        <dsp:cNvSpPr/>
      </dsp:nvSpPr>
      <dsp:spPr>
        <a:xfrm>
          <a:off x="0" y="0"/>
          <a:ext cx="6391275" cy="149868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70B71C-DA6C-43D1-82FE-6AABC9F1D1A7}">
      <dsp:nvSpPr>
        <dsp:cNvPr id="0" name=""/>
        <dsp:cNvSpPr/>
      </dsp:nvSpPr>
      <dsp:spPr>
        <a:xfrm>
          <a:off x="453352" y="337845"/>
          <a:ext cx="824278" cy="824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AD4F22-6B9D-45DC-9FC3-D501F38FC436}">
      <dsp:nvSpPr>
        <dsp:cNvPr id="0" name=""/>
        <dsp:cNvSpPr/>
      </dsp:nvSpPr>
      <dsp:spPr>
        <a:xfrm>
          <a:off x="1730984" y="640"/>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755650">
            <a:lnSpc>
              <a:spcPct val="100000"/>
            </a:lnSpc>
            <a:spcBef>
              <a:spcPct val="0"/>
            </a:spcBef>
            <a:spcAft>
              <a:spcPct val="35000"/>
            </a:spcAft>
            <a:buNone/>
          </a:pPr>
          <a:r>
            <a:rPr lang="en-US" sz="1700" kern="1200" dirty="0"/>
            <a:t>Node JS is a server side </a:t>
          </a:r>
          <a:r>
            <a:rPr lang="en-US" sz="1700" kern="1200" dirty="0" err="1"/>
            <a:t>Javascript</a:t>
          </a:r>
          <a:r>
            <a:rPr lang="en-US" sz="1700" kern="1200" dirty="0"/>
            <a:t> Library.</a:t>
          </a:r>
        </a:p>
        <a:p>
          <a:pPr marL="0" lvl="0" indent="0" algn="l" defTabSz="755650">
            <a:lnSpc>
              <a:spcPct val="100000"/>
            </a:lnSpc>
            <a:spcBef>
              <a:spcPct val="0"/>
            </a:spcBef>
            <a:spcAft>
              <a:spcPct val="35000"/>
            </a:spcAft>
            <a:buNone/>
          </a:pPr>
          <a:r>
            <a:rPr lang="en-US" sz="1700" kern="1200" dirty="0"/>
            <a:t>Node JS is created by Ryan Dahl in 2009</a:t>
          </a:r>
        </a:p>
      </dsp:txBody>
      <dsp:txXfrm>
        <a:off x="1730984" y="640"/>
        <a:ext cx="4660290" cy="1498687"/>
      </dsp:txXfrm>
    </dsp:sp>
    <dsp:sp modelId="{41F0042E-D7D6-4D4B-88AB-613D6FE653B7}">
      <dsp:nvSpPr>
        <dsp:cNvPr id="0" name=""/>
        <dsp:cNvSpPr/>
      </dsp:nvSpPr>
      <dsp:spPr>
        <a:xfrm>
          <a:off x="0" y="1873999"/>
          <a:ext cx="6391275" cy="149868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ABFA4F-C7CA-487A-935F-A4BB10FE29DF}">
      <dsp:nvSpPr>
        <dsp:cNvPr id="0" name=""/>
        <dsp:cNvSpPr/>
      </dsp:nvSpPr>
      <dsp:spPr>
        <a:xfrm>
          <a:off x="453352" y="2211204"/>
          <a:ext cx="824278" cy="824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4C2CA2-BAE7-4188-9BB7-5AC9BB889A35}">
      <dsp:nvSpPr>
        <dsp:cNvPr id="0" name=""/>
        <dsp:cNvSpPr/>
      </dsp:nvSpPr>
      <dsp:spPr>
        <a:xfrm>
          <a:off x="1730984" y="187399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755650">
            <a:lnSpc>
              <a:spcPct val="100000"/>
            </a:lnSpc>
            <a:spcBef>
              <a:spcPct val="0"/>
            </a:spcBef>
            <a:spcAft>
              <a:spcPct val="35000"/>
            </a:spcAft>
            <a:buNone/>
          </a:pPr>
          <a:r>
            <a:rPr lang="en-IN" sz="1700" kern="1200" dirty="0"/>
            <a:t>Node JS runs on V8. V8 is an open source JavaScript engine developed by Google. </a:t>
          </a:r>
          <a:endParaRPr lang="en-US" sz="1700" kern="1200" dirty="0"/>
        </a:p>
      </dsp:txBody>
      <dsp:txXfrm>
        <a:off x="1730984" y="1873999"/>
        <a:ext cx="4660290" cy="1498687"/>
      </dsp:txXfrm>
    </dsp:sp>
    <dsp:sp modelId="{AA457840-8FE3-42CB-A550-83EB5B20A3F2}">
      <dsp:nvSpPr>
        <dsp:cNvPr id="0" name=""/>
        <dsp:cNvSpPr/>
      </dsp:nvSpPr>
      <dsp:spPr>
        <a:xfrm>
          <a:off x="0" y="3747359"/>
          <a:ext cx="6391275" cy="149868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F33C62-C6B5-4CB5-8E00-83FEEAE2447C}">
      <dsp:nvSpPr>
        <dsp:cNvPr id="0" name=""/>
        <dsp:cNvSpPr/>
      </dsp:nvSpPr>
      <dsp:spPr>
        <a:xfrm>
          <a:off x="453352" y="4084563"/>
          <a:ext cx="824278" cy="824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73308B-84D3-41C9-9103-95B47494D726}">
      <dsp:nvSpPr>
        <dsp:cNvPr id="0" name=""/>
        <dsp:cNvSpPr/>
      </dsp:nvSpPr>
      <dsp:spPr>
        <a:xfrm>
          <a:off x="1730984" y="374735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755650">
            <a:lnSpc>
              <a:spcPct val="100000"/>
            </a:lnSpc>
            <a:spcBef>
              <a:spcPct val="0"/>
            </a:spcBef>
            <a:spcAft>
              <a:spcPct val="35000"/>
            </a:spcAft>
            <a:buNone/>
          </a:pPr>
          <a:r>
            <a:rPr lang="en-IN" sz="1700" kern="1200" dirty="0"/>
            <a:t>Node JS is a single threaded application which makes it light weight. It uses event-driven , non-blocking I/O model.</a:t>
          </a:r>
          <a:endParaRPr lang="en-US" sz="1700" kern="1200" dirty="0"/>
        </a:p>
      </dsp:txBody>
      <dsp:txXfrm>
        <a:off x="1730984" y="3747359"/>
        <a:ext cx="4660290" cy="1498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3FD91-D68F-45BE-872E-710CE89C5A8D}">
      <dsp:nvSpPr>
        <dsp:cNvPr id="0" name=""/>
        <dsp:cNvSpPr/>
      </dsp:nvSpPr>
      <dsp:spPr>
        <a:xfrm>
          <a:off x="0" y="640"/>
          <a:ext cx="6391275" cy="149868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70B71C-DA6C-43D1-82FE-6AABC9F1D1A7}">
      <dsp:nvSpPr>
        <dsp:cNvPr id="0" name=""/>
        <dsp:cNvSpPr/>
      </dsp:nvSpPr>
      <dsp:spPr>
        <a:xfrm>
          <a:off x="453352" y="337845"/>
          <a:ext cx="824278" cy="824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AD4F22-6B9D-45DC-9FC3-D501F38FC436}">
      <dsp:nvSpPr>
        <dsp:cNvPr id="0" name=""/>
        <dsp:cNvSpPr/>
      </dsp:nvSpPr>
      <dsp:spPr>
        <a:xfrm>
          <a:off x="1730984" y="640"/>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755650">
            <a:lnSpc>
              <a:spcPct val="100000"/>
            </a:lnSpc>
            <a:spcBef>
              <a:spcPct val="0"/>
            </a:spcBef>
            <a:spcAft>
              <a:spcPct val="35000"/>
            </a:spcAft>
            <a:buNone/>
          </a:pPr>
          <a:r>
            <a:rPr lang="en-IN" sz="1700" kern="1200" dirty="0"/>
            <a:t>React is a </a:t>
          </a:r>
          <a:r>
            <a:rPr lang="en-IN" sz="1700" b="1" kern="1200" dirty="0"/>
            <a:t>JavaScript Library </a:t>
          </a:r>
          <a:r>
            <a:rPr lang="en-IN" sz="1700" kern="1200" dirty="0"/>
            <a:t>for building user interfaces for front-end web and mobile applications.</a:t>
          </a:r>
          <a:endParaRPr lang="en-US" sz="1700" kern="1200" dirty="0"/>
        </a:p>
      </dsp:txBody>
      <dsp:txXfrm>
        <a:off x="1730984" y="640"/>
        <a:ext cx="4660290" cy="1498687"/>
      </dsp:txXfrm>
    </dsp:sp>
    <dsp:sp modelId="{41F0042E-D7D6-4D4B-88AB-613D6FE653B7}">
      <dsp:nvSpPr>
        <dsp:cNvPr id="0" name=""/>
        <dsp:cNvSpPr/>
      </dsp:nvSpPr>
      <dsp:spPr>
        <a:xfrm>
          <a:off x="0" y="1873999"/>
          <a:ext cx="6391275" cy="149868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ABFA4F-C7CA-487A-935F-A4BB10FE29DF}">
      <dsp:nvSpPr>
        <dsp:cNvPr id="0" name=""/>
        <dsp:cNvSpPr/>
      </dsp:nvSpPr>
      <dsp:spPr>
        <a:xfrm>
          <a:off x="453352" y="2211204"/>
          <a:ext cx="824278" cy="824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4C2CA2-BAE7-4188-9BB7-5AC9BB889A35}">
      <dsp:nvSpPr>
        <dsp:cNvPr id="0" name=""/>
        <dsp:cNvSpPr/>
      </dsp:nvSpPr>
      <dsp:spPr>
        <a:xfrm>
          <a:off x="1730984" y="187399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755650">
            <a:lnSpc>
              <a:spcPct val="100000"/>
            </a:lnSpc>
            <a:spcBef>
              <a:spcPct val="0"/>
            </a:spcBef>
            <a:spcAft>
              <a:spcPct val="35000"/>
            </a:spcAft>
            <a:buNone/>
          </a:pPr>
          <a:r>
            <a:rPr lang="en-IN" sz="1700" kern="1200" dirty="0"/>
            <a:t>React is created by Jordan </a:t>
          </a:r>
          <a:r>
            <a:rPr lang="en-IN" sz="1700" kern="1200" dirty="0" err="1"/>
            <a:t>Walke</a:t>
          </a:r>
          <a:r>
            <a:rPr lang="en-IN" sz="1700" kern="1200" dirty="0"/>
            <a:t>, a Software Engineer in  </a:t>
          </a:r>
          <a:r>
            <a:rPr lang="en-IN" sz="1700" b="1" kern="1200" dirty="0"/>
            <a:t>Facebook </a:t>
          </a:r>
          <a:r>
            <a:rPr lang="en-IN" sz="1700" kern="1200" dirty="0"/>
            <a:t>and it’s initially used for their news feed feature in 2011 and later on Instagram in 2012.</a:t>
          </a:r>
          <a:endParaRPr lang="en-US" sz="1700" kern="1200" dirty="0"/>
        </a:p>
      </dsp:txBody>
      <dsp:txXfrm>
        <a:off x="1730984" y="1873999"/>
        <a:ext cx="4660290" cy="1498687"/>
      </dsp:txXfrm>
    </dsp:sp>
    <dsp:sp modelId="{AA457840-8FE3-42CB-A550-83EB5B20A3F2}">
      <dsp:nvSpPr>
        <dsp:cNvPr id="0" name=""/>
        <dsp:cNvSpPr/>
      </dsp:nvSpPr>
      <dsp:spPr>
        <a:xfrm>
          <a:off x="0" y="3747359"/>
          <a:ext cx="6391275" cy="149868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F33C62-C6B5-4CB5-8E00-83FEEAE2447C}">
      <dsp:nvSpPr>
        <dsp:cNvPr id="0" name=""/>
        <dsp:cNvSpPr/>
      </dsp:nvSpPr>
      <dsp:spPr>
        <a:xfrm>
          <a:off x="453352" y="4084563"/>
          <a:ext cx="824278" cy="824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73308B-84D3-41C9-9103-95B47494D726}">
      <dsp:nvSpPr>
        <dsp:cNvPr id="0" name=""/>
        <dsp:cNvSpPr/>
      </dsp:nvSpPr>
      <dsp:spPr>
        <a:xfrm>
          <a:off x="1730984" y="374735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755650">
            <a:lnSpc>
              <a:spcPct val="100000"/>
            </a:lnSpc>
            <a:spcBef>
              <a:spcPct val="0"/>
            </a:spcBef>
            <a:spcAft>
              <a:spcPct val="35000"/>
            </a:spcAft>
            <a:buNone/>
          </a:pPr>
          <a:r>
            <a:rPr lang="en-IN" sz="1700" kern="1200" dirty="0"/>
            <a:t>React is sometimes called as a </a:t>
          </a:r>
          <a:r>
            <a:rPr lang="en-IN" sz="1700" b="1" kern="1200" dirty="0"/>
            <a:t>Framework</a:t>
          </a:r>
          <a:r>
            <a:rPr lang="en-IN" sz="1700" kern="1200" dirty="0"/>
            <a:t> because of its features and behaviours.</a:t>
          </a:r>
          <a:endParaRPr lang="en-US" sz="1700" kern="1200" dirty="0"/>
        </a:p>
      </dsp:txBody>
      <dsp:txXfrm>
        <a:off x="1730984" y="3747359"/>
        <a:ext cx="4660290" cy="14986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E5AD8-1E8C-8E45-BAAC-D6160818BAB3}">
      <dsp:nvSpPr>
        <dsp:cNvPr id="0" name=""/>
        <dsp:cNvSpPr/>
      </dsp:nvSpPr>
      <dsp:spPr>
        <a:xfrm>
          <a:off x="601586" y="580"/>
          <a:ext cx="2631940" cy="1579164"/>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dirty="0"/>
            <a:t>Reusable and independent UI components.</a:t>
          </a:r>
          <a:br>
            <a:rPr lang="en-IN" sz="2000" b="0" i="0" kern="1200" dirty="0"/>
          </a:br>
          <a:endParaRPr lang="en-US" sz="2000" kern="1200" dirty="0"/>
        </a:p>
      </dsp:txBody>
      <dsp:txXfrm>
        <a:off x="601586" y="580"/>
        <a:ext cx="2631940" cy="1579164"/>
      </dsp:txXfrm>
    </dsp:sp>
    <dsp:sp modelId="{B1A9BD4E-0117-AB4E-BBF8-E4B163649E68}">
      <dsp:nvSpPr>
        <dsp:cNvPr id="0" name=""/>
        <dsp:cNvSpPr/>
      </dsp:nvSpPr>
      <dsp:spPr>
        <a:xfrm>
          <a:off x="3496721" y="580"/>
          <a:ext cx="2631940" cy="1579164"/>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dirty="0"/>
            <a:t>Virtual DOM</a:t>
          </a:r>
          <a:br>
            <a:rPr lang="en-IN" sz="2000" b="0" i="0" kern="1200" dirty="0"/>
          </a:br>
          <a:endParaRPr lang="en-US" sz="2000" kern="1200" dirty="0"/>
        </a:p>
      </dsp:txBody>
      <dsp:txXfrm>
        <a:off x="3496721" y="580"/>
        <a:ext cx="2631940" cy="1579164"/>
      </dsp:txXfrm>
    </dsp:sp>
    <dsp:sp modelId="{31AC8F08-66CE-6649-8449-3819809B124C}">
      <dsp:nvSpPr>
        <dsp:cNvPr id="0" name=""/>
        <dsp:cNvSpPr/>
      </dsp:nvSpPr>
      <dsp:spPr>
        <a:xfrm>
          <a:off x="3493089" y="1829378"/>
          <a:ext cx="2631940" cy="1579164"/>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b="0" i="0" kern="1200" dirty="0"/>
        </a:p>
        <a:p>
          <a:pPr marL="0" lvl="0" indent="0" algn="ctr" defTabSz="889000">
            <a:lnSpc>
              <a:spcPct val="90000"/>
            </a:lnSpc>
            <a:spcBef>
              <a:spcPct val="0"/>
            </a:spcBef>
            <a:spcAft>
              <a:spcPct val="35000"/>
            </a:spcAft>
            <a:buNone/>
          </a:pPr>
          <a:r>
            <a:rPr lang="en-US" sz="2000" b="0" i="0" kern="1200" dirty="0"/>
            <a:t>JSX</a:t>
          </a:r>
          <a:br>
            <a:rPr lang="en-US" sz="2000" b="0" i="0" kern="1200" dirty="0"/>
          </a:br>
          <a:br>
            <a:rPr lang="en-US" sz="2000" b="0" i="0" kern="1200" dirty="0"/>
          </a:br>
          <a:endParaRPr lang="en-US" sz="2000" kern="1200" dirty="0"/>
        </a:p>
      </dsp:txBody>
      <dsp:txXfrm>
        <a:off x="3493089" y="1829378"/>
        <a:ext cx="2631940" cy="1579164"/>
      </dsp:txXfrm>
    </dsp:sp>
    <dsp:sp modelId="{5A173CE2-B0C1-1541-BE61-2399D855347E}">
      <dsp:nvSpPr>
        <dsp:cNvPr id="0" name=""/>
        <dsp:cNvSpPr/>
      </dsp:nvSpPr>
      <dsp:spPr>
        <a:xfrm>
          <a:off x="601586" y="1842938"/>
          <a:ext cx="2631940" cy="1579164"/>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Currently the most desired technology for front end development.</a:t>
          </a:r>
          <a:endParaRPr lang="en-US" sz="2000" kern="1200" dirty="0"/>
        </a:p>
      </dsp:txBody>
      <dsp:txXfrm>
        <a:off x="601586" y="1842938"/>
        <a:ext cx="2631940" cy="1579164"/>
      </dsp:txXfrm>
    </dsp:sp>
    <dsp:sp modelId="{F694AD9F-C332-A044-A6BA-C874355641EF}">
      <dsp:nvSpPr>
        <dsp:cNvPr id="0" name=""/>
        <dsp:cNvSpPr/>
      </dsp:nvSpPr>
      <dsp:spPr>
        <a:xfrm>
          <a:off x="6415780" y="22304"/>
          <a:ext cx="2631940" cy="1579164"/>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Single</a:t>
          </a:r>
          <a:r>
            <a:rPr lang="en-GB" sz="2000" kern="1200" baseline="0" dirty="0"/>
            <a:t> Page Application</a:t>
          </a:r>
          <a:endParaRPr lang="en-GB" sz="2000" kern="1200" dirty="0"/>
        </a:p>
      </dsp:txBody>
      <dsp:txXfrm>
        <a:off x="6415780" y="22304"/>
        <a:ext cx="2631940" cy="1579164"/>
      </dsp:txXfrm>
    </dsp:sp>
    <dsp:sp modelId="{F95393EE-766B-FA4F-A19B-30C6AB31A582}">
      <dsp:nvSpPr>
        <dsp:cNvPr id="0" name=""/>
        <dsp:cNvSpPr/>
      </dsp:nvSpPr>
      <dsp:spPr>
        <a:xfrm>
          <a:off x="6391855" y="1842938"/>
          <a:ext cx="2631940" cy="1579164"/>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Can be used for mobile apps</a:t>
          </a:r>
        </a:p>
      </dsp:txBody>
      <dsp:txXfrm>
        <a:off x="6391855" y="1842938"/>
        <a:ext cx="2631940" cy="15791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63FE5-B765-9847-AEF0-65E008EC4B08}">
      <dsp:nvSpPr>
        <dsp:cNvPr id="0" name=""/>
        <dsp:cNvSpPr/>
      </dsp:nvSpPr>
      <dsp:spPr>
        <a:xfrm>
          <a:off x="751" y="0"/>
          <a:ext cx="3045531" cy="3422683"/>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00831" tIns="0" rIns="300831" bIns="330200" numCol="1" spcCol="1270" anchor="t" anchorCtr="0">
          <a:noAutofit/>
        </a:bodyPr>
        <a:lstStyle/>
        <a:p>
          <a:pPr marL="0" lvl="0" indent="0" algn="l" defTabSz="711200">
            <a:lnSpc>
              <a:spcPct val="90000"/>
            </a:lnSpc>
            <a:spcBef>
              <a:spcPct val="0"/>
            </a:spcBef>
            <a:spcAft>
              <a:spcPct val="35000"/>
            </a:spcAft>
            <a:buNone/>
          </a:pPr>
          <a:endParaRPr lang="en-US" sz="1600" kern="1200" dirty="0"/>
        </a:p>
        <a:p>
          <a:pPr marL="0" lvl="0" indent="0" algn="l" defTabSz="711200">
            <a:lnSpc>
              <a:spcPct val="90000"/>
            </a:lnSpc>
            <a:spcBef>
              <a:spcPct val="0"/>
            </a:spcBef>
            <a:spcAft>
              <a:spcPct val="35000"/>
            </a:spcAft>
            <a:buNone/>
          </a:pPr>
          <a:r>
            <a:rPr lang="en-US" sz="1600" kern="1200" dirty="0"/>
            <a:t>JavaScript Basics (Objects, Arrays, Conditionals etc.,)</a:t>
          </a:r>
          <a:br>
            <a:rPr lang="en-US" sz="1600" kern="1200" dirty="0"/>
          </a:br>
          <a:endParaRPr lang="en-US" sz="1600" kern="1200" dirty="0"/>
        </a:p>
      </dsp:txBody>
      <dsp:txXfrm>
        <a:off x="751" y="1369073"/>
        <a:ext cx="3045531" cy="2053609"/>
      </dsp:txXfrm>
    </dsp:sp>
    <dsp:sp modelId="{75979FC3-BE32-544E-A2EA-2389E06AAB87}">
      <dsp:nvSpPr>
        <dsp:cNvPr id="0" name=""/>
        <dsp:cNvSpPr/>
      </dsp:nvSpPr>
      <dsp:spPr>
        <a:xfrm>
          <a:off x="751" y="0"/>
          <a:ext cx="3045531" cy="1369073"/>
        </a:xfrm>
        <a:prstGeom prst="rect">
          <a:avLst/>
        </a:prstGeom>
        <a:noFill/>
        <a:ln w="9525" cap="rnd" cmpd="sng" algn="ctr">
          <a:noFill/>
          <a:prstDash val="solid"/>
        </a:ln>
        <a:effectLst>
          <a:outerShdw blurRad="38100" dist="25400" dir="5400000" rotWithShape="0">
            <a:srgbClr val="000000">
              <a:alpha val="4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00831" tIns="165100" rIns="300831" bIns="165100" numCol="1" spcCol="1270" anchor="ctr" anchorCtr="0">
          <a:noAutofit/>
        </a:bodyPr>
        <a:lstStyle/>
        <a:p>
          <a:pPr marL="0" lvl="0" indent="0" algn="l" defTabSz="2933700">
            <a:lnSpc>
              <a:spcPct val="90000"/>
            </a:lnSpc>
            <a:spcBef>
              <a:spcPct val="0"/>
            </a:spcBef>
            <a:spcAft>
              <a:spcPct val="35000"/>
            </a:spcAft>
            <a:buNone/>
          </a:pPr>
          <a:r>
            <a:rPr lang="en-US" sz="6600" kern="1200" dirty="0"/>
            <a:t>01</a:t>
          </a:r>
        </a:p>
      </dsp:txBody>
      <dsp:txXfrm>
        <a:off x="751" y="0"/>
        <a:ext cx="3045531" cy="1369073"/>
      </dsp:txXfrm>
    </dsp:sp>
    <dsp:sp modelId="{45FD8662-E05C-0848-90FE-AE79DB100804}">
      <dsp:nvSpPr>
        <dsp:cNvPr id="0" name=""/>
        <dsp:cNvSpPr/>
      </dsp:nvSpPr>
      <dsp:spPr>
        <a:xfrm>
          <a:off x="3289925" y="0"/>
          <a:ext cx="3045531" cy="3422683"/>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00831" tIns="0" rIns="300831" bIns="330200" numCol="1" spcCol="1270" anchor="t" anchorCtr="0">
          <a:noAutofit/>
        </a:bodyPr>
        <a:lstStyle/>
        <a:p>
          <a:pPr marL="0" lvl="0" indent="0" algn="l" defTabSz="711200">
            <a:lnSpc>
              <a:spcPct val="90000"/>
            </a:lnSpc>
            <a:spcBef>
              <a:spcPct val="0"/>
            </a:spcBef>
            <a:spcAft>
              <a:spcPct val="35000"/>
            </a:spcAft>
            <a:buNone/>
          </a:pPr>
          <a:r>
            <a:rPr lang="en-US" sz="1600" kern="1200" dirty="0"/>
            <a:t>ES6 Features</a:t>
          </a:r>
        </a:p>
        <a:p>
          <a:pPr marL="114300" lvl="1" indent="-114300" algn="l" defTabSz="533400">
            <a:lnSpc>
              <a:spcPct val="90000"/>
            </a:lnSpc>
            <a:spcBef>
              <a:spcPct val="0"/>
            </a:spcBef>
            <a:spcAft>
              <a:spcPct val="15000"/>
            </a:spcAft>
            <a:buChar char="•"/>
          </a:pPr>
          <a:r>
            <a:rPr lang="en-US" sz="1200" kern="1200" dirty="0"/>
            <a:t>Classes</a:t>
          </a:r>
        </a:p>
        <a:p>
          <a:pPr marL="114300" lvl="1" indent="-114300" algn="l" defTabSz="533400">
            <a:lnSpc>
              <a:spcPct val="90000"/>
            </a:lnSpc>
            <a:spcBef>
              <a:spcPct val="0"/>
            </a:spcBef>
            <a:spcAft>
              <a:spcPct val="15000"/>
            </a:spcAft>
            <a:buChar char="•"/>
          </a:pPr>
          <a:r>
            <a:rPr lang="en-US" sz="1200" kern="1200" dirty="0"/>
            <a:t>Array and Object </a:t>
          </a:r>
          <a:r>
            <a:rPr lang="en-US" sz="1200" kern="1200" dirty="0" err="1"/>
            <a:t>Destructuring</a:t>
          </a:r>
          <a:endParaRPr lang="en-US" sz="1200" kern="1200" dirty="0"/>
        </a:p>
        <a:p>
          <a:pPr marL="114300" lvl="1" indent="-114300" algn="l" defTabSz="533400">
            <a:lnSpc>
              <a:spcPct val="90000"/>
            </a:lnSpc>
            <a:spcBef>
              <a:spcPct val="0"/>
            </a:spcBef>
            <a:spcAft>
              <a:spcPct val="15000"/>
            </a:spcAft>
            <a:buChar char="•"/>
          </a:pPr>
          <a:r>
            <a:rPr lang="en-US" sz="1200" kern="1200" dirty="0"/>
            <a:t>Array Methods – </a:t>
          </a:r>
          <a:r>
            <a:rPr lang="en-US" sz="1200" kern="1200" dirty="0" err="1"/>
            <a:t>forEach</a:t>
          </a:r>
          <a:r>
            <a:rPr lang="en-US" sz="1200" kern="1200" dirty="0"/>
            <a:t>, map, filter</a:t>
          </a:r>
        </a:p>
        <a:p>
          <a:pPr marL="114300" lvl="1" indent="-114300" algn="l" defTabSz="533400">
            <a:lnSpc>
              <a:spcPct val="90000"/>
            </a:lnSpc>
            <a:spcBef>
              <a:spcPct val="0"/>
            </a:spcBef>
            <a:spcAft>
              <a:spcPct val="15000"/>
            </a:spcAft>
            <a:buChar char="•"/>
          </a:pPr>
          <a:r>
            <a:rPr lang="en-US" sz="1200" kern="1200" dirty="0"/>
            <a:t>Variables – let and const</a:t>
          </a:r>
        </a:p>
        <a:p>
          <a:pPr marL="114300" lvl="1" indent="-114300" algn="l" defTabSz="533400">
            <a:lnSpc>
              <a:spcPct val="90000"/>
            </a:lnSpc>
            <a:spcBef>
              <a:spcPct val="0"/>
            </a:spcBef>
            <a:spcAft>
              <a:spcPct val="15000"/>
            </a:spcAft>
            <a:buChar char="•"/>
          </a:pPr>
          <a:r>
            <a:rPr lang="en-US" sz="1200" kern="1200" dirty="0"/>
            <a:t>Arrow Functions</a:t>
          </a:r>
        </a:p>
        <a:p>
          <a:pPr marL="114300" lvl="1" indent="-114300" algn="l" defTabSz="533400">
            <a:lnSpc>
              <a:spcPct val="90000"/>
            </a:lnSpc>
            <a:spcBef>
              <a:spcPct val="0"/>
            </a:spcBef>
            <a:spcAft>
              <a:spcPct val="15000"/>
            </a:spcAft>
            <a:buChar char="•"/>
          </a:pPr>
          <a:r>
            <a:rPr lang="en-US" sz="1200" kern="1200" dirty="0"/>
            <a:t>Promises or Async and Await</a:t>
          </a:r>
        </a:p>
      </dsp:txBody>
      <dsp:txXfrm>
        <a:off x="3289925" y="1369073"/>
        <a:ext cx="3045531" cy="2053609"/>
      </dsp:txXfrm>
    </dsp:sp>
    <dsp:sp modelId="{AFD6674C-EE97-D541-8D58-7CFA40385E1B}">
      <dsp:nvSpPr>
        <dsp:cNvPr id="0" name=""/>
        <dsp:cNvSpPr/>
      </dsp:nvSpPr>
      <dsp:spPr>
        <a:xfrm>
          <a:off x="3289925" y="0"/>
          <a:ext cx="3045531" cy="1369073"/>
        </a:xfrm>
        <a:prstGeom prst="rect">
          <a:avLst/>
        </a:prstGeom>
        <a:noFill/>
        <a:ln w="9525" cap="rnd" cmpd="sng" algn="ctr">
          <a:noFill/>
          <a:prstDash val="solid"/>
        </a:ln>
        <a:effectLst>
          <a:outerShdw blurRad="38100" dist="25400" dir="5400000" rotWithShape="0">
            <a:srgbClr val="000000">
              <a:alpha val="4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00831" tIns="165100" rIns="300831"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289925" y="0"/>
        <a:ext cx="3045531" cy="1369073"/>
      </dsp:txXfrm>
    </dsp:sp>
    <dsp:sp modelId="{E3B1F299-8B90-E648-92A6-21EA3E0B949C}">
      <dsp:nvSpPr>
        <dsp:cNvPr id="0" name=""/>
        <dsp:cNvSpPr/>
      </dsp:nvSpPr>
      <dsp:spPr>
        <a:xfrm>
          <a:off x="6579099" y="0"/>
          <a:ext cx="3045531" cy="3422683"/>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00831" tIns="0" rIns="300831" bIns="330200" numCol="1" spcCol="1270" anchor="t" anchorCtr="0">
          <a:noAutofit/>
        </a:bodyPr>
        <a:lstStyle/>
        <a:p>
          <a:pPr marL="0" lvl="0" indent="0" algn="l" defTabSz="711200">
            <a:lnSpc>
              <a:spcPct val="90000"/>
            </a:lnSpc>
            <a:spcBef>
              <a:spcPct val="0"/>
            </a:spcBef>
            <a:spcAft>
              <a:spcPct val="35000"/>
            </a:spcAft>
            <a:buNone/>
          </a:pPr>
          <a:r>
            <a:rPr lang="en-US" sz="1600" kern="1200" dirty="0"/>
            <a:t>Basic knowledge on NPM commands.</a:t>
          </a:r>
        </a:p>
      </dsp:txBody>
      <dsp:txXfrm>
        <a:off x="6579099" y="1369073"/>
        <a:ext cx="3045531" cy="2053609"/>
      </dsp:txXfrm>
    </dsp:sp>
    <dsp:sp modelId="{0A897B0E-5EA6-7E42-B320-24F54AA53622}">
      <dsp:nvSpPr>
        <dsp:cNvPr id="0" name=""/>
        <dsp:cNvSpPr/>
      </dsp:nvSpPr>
      <dsp:spPr>
        <a:xfrm>
          <a:off x="6579099" y="0"/>
          <a:ext cx="3045531" cy="1369073"/>
        </a:xfrm>
        <a:prstGeom prst="rect">
          <a:avLst/>
        </a:prstGeom>
        <a:noFill/>
        <a:ln w="9525" cap="rnd" cmpd="sng" algn="ctr">
          <a:noFill/>
          <a:prstDash val="solid"/>
        </a:ln>
        <a:effectLst>
          <a:outerShdw blurRad="38100" dist="25400" dir="5400000" rotWithShape="0">
            <a:srgbClr val="000000">
              <a:alpha val="4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00831" tIns="165100" rIns="300831" bIns="165100" numCol="1" spcCol="1270" anchor="ctr" anchorCtr="0">
          <a:noAutofit/>
        </a:bodyPr>
        <a:lstStyle/>
        <a:p>
          <a:pPr marL="0" lvl="0" indent="0" algn="l" defTabSz="2933700">
            <a:lnSpc>
              <a:spcPct val="90000"/>
            </a:lnSpc>
            <a:spcBef>
              <a:spcPct val="0"/>
            </a:spcBef>
            <a:spcAft>
              <a:spcPct val="35000"/>
            </a:spcAft>
            <a:buNone/>
          </a:pPr>
          <a:r>
            <a:rPr lang="en-US" sz="6600" kern="1200" dirty="0"/>
            <a:t>03</a:t>
          </a:r>
        </a:p>
      </dsp:txBody>
      <dsp:txXfrm>
        <a:off x="6579099" y="0"/>
        <a:ext cx="3045531" cy="13690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0B7C0-0ADF-47EA-BE72-781F73444800}">
      <dsp:nvSpPr>
        <dsp:cNvPr id="0" name=""/>
        <dsp:cNvSpPr/>
      </dsp:nvSpPr>
      <dsp:spPr>
        <a:xfrm>
          <a:off x="1525121" y="0"/>
          <a:ext cx="1509048" cy="13413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EE8567-0C7B-4B08-99F3-2FA828709D5A}">
      <dsp:nvSpPr>
        <dsp:cNvPr id="0" name=""/>
        <dsp:cNvSpPr/>
      </dsp:nvSpPr>
      <dsp:spPr>
        <a:xfrm>
          <a:off x="123862" y="1485857"/>
          <a:ext cx="4311566" cy="57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b="1" kern="1200" dirty="0"/>
            <a:t>State</a:t>
          </a:r>
          <a:endParaRPr lang="en-US" sz="3600" kern="1200" dirty="0"/>
        </a:p>
      </dsp:txBody>
      <dsp:txXfrm>
        <a:off x="123862" y="1485857"/>
        <a:ext cx="4311566" cy="574843"/>
      </dsp:txXfrm>
    </dsp:sp>
    <dsp:sp modelId="{F36DDEC1-05A2-46CB-901B-60EC2C3C86C4}">
      <dsp:nvSpPr>
        <dsp:cNvPr id="0" name=""/>
        <dsp:cNvSpPr/>
      </dsp:nvSpPr>
      <dsp:spPr>
        <a:xfrm>
          <a:off x="123862" y="2127936"/>
          <a:ext cx="4311566" cy="1657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Object that holds a component’s data and control its behavior.</a:t>
          </a:r>
        </a:p>
        <a:p>
          <a:pPr marL="0" lvl="0" indent="0" algn="ctr" defTabSz="755650">
            <a:lnSpc>
              <a:spcPct val="100000"/>
            </a:lnSpc>
            <a:spcBef>
              <a:spcPct val="0"/>
            </a:spcBef>
            <a:spcAft>
              <a:spcPct val="35000"/>
            </a:spcAft>
            <a:buNone/>
          </a:pPr>
          <a:endParaRPr lang="en-US" sz="1700" kern="1200" dirty="0"/>
        </a:p>
        <a:p>
          <a:pPr marL="0" lvl="0" indent="0" algn="ctr" defTabSz="755650">
            <a:lnSpc>
              <a:spcPct val="100000"/>
            </a:lnSpc>
            <a:spcBef>
              <a:spcPct val="0"/>
            </a:spcBef>
            <a:spcAft>
              <a:spcPct val="35000"/>
            </a:spcAft>
            <a:buNone/>
          </a:pPr>
          <a:r>
            <a:rPr lang="en-US" sz="1700" kern="1200" dirty="0"/>
            <a:t>Can only be used in Class components only.</a:t>
          </a:r>
        </a:p>
        <a:p>
          <a:pPr marL="0" lvl="0" indent="0" algn="ctr" defTabSz="755650">
            <a:lnSpc>
              <a:spcPct val="100000"/>
            </a:lnSpc>
            <a:spcBef>
              <a:spcPct val="0"/>
            </a:spcBef>
            <a:spcAft>
              <a:spcPct val="35000"/>
            </a:spcAft>
            <a:buNone/>
          </a:pPr>
          <a:endParaRPr lang="en-US" sz="1700" kern="1200" dirty="0"/>
        </a:p>
      </dsp:txBody>
      <dsp:txXfrm>
        <a:off x="123862" y="2127936"/>
        <a:ext cx="4311566" cy="1657953"/>
      </dsp:txXfrm>
    </dsp:sp>
    <dsp:sp modelId="{352743A7-6998-4CD5-85B6-87FAD5C3F029}">
      <dsp:nvSpPr>
        <dsp:cNvPr id="0" name=""/>
        <dsp:cNvSpPr/>
      </dsp:nvSpPr>
      <dsp:spPr>
        <a:xfrm>
          <a:off x="6591212" y="0"/>
          <a:ext cx="1509048" cy="13413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46A599-1CAE-4FB0-985C-7F5C0F91D395}">
      <dsp:nvSpPr>
        <dsp:cNvPr id="0" name=""/>
        <dsp:cNvSpPr/>
      </dsp:nvSpPr>
      <dsp:spPr>
        <a:xfrm>
          <a:off x="5189953" y="1485857"/>
          <a:ext cx="4311566" cy="57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b="1" kern="1200" dirty="0"/>
            <a:t>Props</a:t>
          </a:r>
          <a:endParaRPr lang="en-US" sz="3600" kern="1200" dirty="0"/>
        </a:p>
      </dsp:txBody>
      <dsp:txXfrm>
        <a:off x="5189953" y="1485857"/>
        <a:ext cx="4311566" cy="574843"/>
      </dsp:txXfrm>
    </dsp:sp>
    <dsp:sp modelId="{536E6DFB-DB17-412A-A7EF-FD854BD1D704}">
      <dsp:nvSpPr>
        <dsp:cNvPr id="0" name=""/>
        <dsp:cNvSpPr/>
      </dsp:nvSpPr>
      <dsp:spPr>
        <a:xfrm>
          <a:off x="5189953" y="2127936"/>
          <a:ext cx="4311566" cy="1657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Data that are passed from the parent which is read-only for the child.</a:t>
          </a:r>
        </a:p>
        <a:p>
          <a:pPr marL="0" lvl="0" indent="0" algn="ctr" defTabSz="755650">
            <a:lnSpc>
              <a:spcPct val="100000"/>
            </a:lnSpc>
            <a:spcBef>
              <a:spcPct val="0"/>
            </a:spcBef>
            <a:spcAft>
              <a:spcPct val="35000"/>
            </a:spcAft>
            <a:buNone/>
          </a:pPr>
          <a:endParaRPr lang="en-IN" sz="1700" kern="1200" dirty="0"/>
        </a:p>
        <a:p>
          <a:pPr marL="0" lvl="0" indent="0" algn="ctr" defTabSz="755650">
            <a:lnSpc>
              <a:spcPct val="100000"/>
            </a:lnSpc>
            <a:spcBef>
              <a:spcPct val="0"/>
            </a:spcBef>
            <a:spcAft>
              <a:spcPct val="35000"/>
            </a:spcAft>
            <a:buNone/>
          </a:pPr>
          <a:r>
            <a:rPr lang="en-IN" sz="1700" kern="1200" dirty="0"/>
            <a:t>Can be used in both class and functional component.</a:t>
          </a:r>
          <a:endParaRPr lang="en-US" sz="1700" kern="1200" dirty="0"/>
        </a:p>
        <a:p>
          <a:pPr marL="0" lvl="0" indent="0" algn="ctr" defTabSz="755650">
            <a:lnSpc>
              <a:spcPct val="100000"/>
            </a:lnSpc>
            <a:spcBef>
              <a:spcPct val="0"/>
            </a:spcBef>
            <a:spcAft>
              <a:spcPct val="35000"/>
            </a:spcAft>
            <a:buNone/>
          </a:pPr>
          <a:endParaRPr lang="en-IN" sz="1700" kern="1200" dirty="0"/>
        </a:p>
      </dsp:txBody>
      <dsp:txXfrm>
        <a:off x="5189953" y="2127936"/>
        <a:ext cx="4311566" cy="16579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439AA-6CA3-4FBB-BCC7-B36AC9072C0E}">
      <dsp:nvSpPr>
        <dsp:cNvPr id="0" name=""/>
        <dsp:cNvSpPr/>
      </dsp:nvSpPr>
      <dsp:spPr>
        <a:xfrm>
          <a:off x="0" y="2471"/>
          <a:ext cx="5502614" cy="12525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48E2BB-8918-40CB-AA39-67660F22EF79}">
      <dsp:nvSpPr>
        <dsp:cNvPr id="0" name=""/>
        <dsp:cNvSpPr/>
      </dsp:nvSpPr>
      <dsp:spPr>
        <a:xfrm>
          <a:off x="378881" y="284284"/>
          <a:ext cx="688875" cy="688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3965E6-9144-46AF-86E0-2D64057B7120}">
      <dsp:nvSpPr>
        <dsp:cNvPr id="0" name=""/>
        <dsp:cNvSpPr/>
      </dsp:nvSpPr>
      <dsp:spPr>
        <a:xfrm>
          <a:off x="1446639" y="2471"/>
          <a:ext cx="4055974" cy="1252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556" tIns="132556" rIns="132556" bIns="132556" numCol="1" spcCol="1270" anchor="ctr" anchorCtr="0">
          <a:noAutofit/>
        </a:bodyPr>
        <a:lstStyle/>
        <a:p>
          <a:pPr marL="0" lvl="0" indent="0" algn="l" defTabSz="666750">
            <a:lnSpc>
              <a:spcPct val="100000"/>
            </a:lnSpc>
            <a:spcBef>
              <a:spcPct val="0"/>
            </a:spcBef>
            <a:spcAft>
              <a:spcPct val="35000"/>
            </a:spcAft>
            <a:buNone/>
          </a:pPr>
          <a:r>
            <a:rPr lang="en-IN" sz="1500" b="1" i="0" kern="1200"/>
            <a:t>Axios</a:t>
          </a:r>
          <a:r>
            <a:rPr lang="en-IN" sz="1500" b="0" i="0" kern="1200"/>
            <a:t> is a library that helps us make http request calls to external resources.</a:t>
          </a:r>
          <a:endParaRPr lang="en-US" sz="1500" kern="1200"/>
        </a:p>
      </dsp:txBody>
      <dsp:txXfrm>
        <a:off x="1446639" y="2471"/>
        <a:ext cx="4055974" cy="1252501"/>
      </dsp:txXfrm>
    </dsp:sp>
    <dsp:sp modelId="{85FA76BB-0B08-4332-ABEF-92B6A2B2C78D}">
      <dsp:nvSpPr>
        <dsp:cNvPr id="0" name=""/>
        <dsp:cNvSpPr/>
      </dsp:nvSpPr>
      <dsp:spPr>
        <a:xfrm>
          <a:off x="0" y="1568098"/>
          <a:ext cx="5502614" cy="12525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0D68C0-CF43-4683-A079-39432CC3E343}">
      <dsp:nvSpPr>
        <dsp:cNvPr id="0" name=""/>
        <dsp:cNvSpPr/>
      </dsp:nvSpPr>
      <dsp:spPr>
        <a:xfrm>
          <a:off x="378881" y="1849911"/>
          <a:ext cx="688875" cy="688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7C9DE1-118E-4F89-9DAF-08D8E788DB63}">
      <dsp:nvSpPr>
        <dsp:cNvPr id="0" name=""/>
        <dsp:cNvSpPr/>
      </dsp:nvSpPr>
      <dsp:spPr>
        <a:xfrm>
          <a:off x="1446639" y="1568098"/>
          <a:ext cx="4055974" cy="1252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556" tIns="132556" rIns="132556" bIns="132556" numCol="1" spcCol="1270" anchor="ctr" anchorCtr="0">
          <a:noAutofit/>
        </a:bodyPr>
        <a:lstStyle/>
        <a:p>
          <a:pPr marL="0" lvl="0" indent="0" algn="l" defTabSz="666750">
            <a:lnSpc>
              <a:spcPct val="100000"/>
            </a:lnSpc>
            <a:spcBef>
              <a:spcPct val="0"/>
            </a:spcBef>
            <a:spcAft>
              <a:spcPct val="35000"/>
            </a:spcAft>
            <a:buNone/>
          </a:pPr>
          <a:r>
            <a:rPr lang="en-IN" sz="1500" b="0" i="0" kern="1200"/>
            <a:t>In our </a:t>
          </a:r>
          <a:r>
            <a:rPr lang="en-IN" sz="1500" b="1" i="0" kern="1200"/>
            <a:t>React applications</a:t>
          </a:r>
          <a:r>
            <a:rPr lang="en-IN" sz="1500" b="0" i="0" kern="1200"/>
            <a:t> we often need to retrieve data from external APIs so it can be displayed in our web pages</a:t>
          </a:r>
          <a:endParaRPr lang="en-US" sz="1500" kern="1200"/>
        </a:p>
      </dsp:txBody>
      <dsp:txXfrm>
        <a:off x="1446639" y="1568098"/>
        <a:ext cx="4055974" cy="1252501"/>
      </dsp:txXfrm>
    </dsp:sp>
    <dsp:sp modelId="{75B98C09-47AD-4B2A-AA43-253DF4E7CB54}">
      <dsp:nvSpPr>
        <dsp:cNvPr id="0" name=""/>
        <dsp:cNvSpPr/>
      </dsp:nvSpPr>
      <dsp:spPr>
        <a:xfrm>
          <a:off x="0" y="3133725"/>
          <a:ext cx="5502614" cy="12525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F6D5D2-27FF-431C-9C43-D613F9575D37}">
      <dsp:nvSpPr>
        <dsp:cNvPr id="0" name=""/>
        <dsp:cNvSpPr/>
      </dsp:nvSpPr>
      <dsp:spPr>
        <a:xfrm>
          <a:off x="378881" y="3415538"/>
          <a:ext cx="688875" cy="688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0B54C3-5A2F-4AEB-AF1D-7865738C0DC8}">
      <dsp:nvSpPr>
        <dsp:cNvPr id="0" name=""/>
        <dsp:cNvSpPr/>
      </dsp:nvSpPr>
      <dsp:spPr>
        <a:xfrm>
          <a:off x="1446639" y="3133725"/>
          <a:ext cx="4055974" cy="1252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556" tIns="132556" rIns="132556" bIns="132556" numCol="1" spcCol="1270" anchor="ctr" anchorCtr="0">
          <a:noAutofit/>
        </a:bodyPr>
        <a:lstStyle/>
        <a:p>
          <a:pPr marL="0" lvl="0" indent="0" algn="l" defTabSz="666750">
            <a:lnSpc>
              <a:spcPct val="100000"/>
            </a:lnSpc>
            <a:spcBef>
              <a:spcPct val="0"/>
            </a:spcBef>
            <a:spcAft>
              <a:spcPct val="35000"/>
            </a:spcAft>
            <a:buNone/>
          </a:pPr>
          <a:r>
            <a:rPr lang="en-IN" sz="1500" b="1" i="0" kern="1200"/>
            <a:t>Axios</a:t>
          </a:r>
          <a:r>
            <a:rPr lang="en-IN" sz="1500" b="0" i="0" kern="1200"/>
            <a:t> is promise-based, which gives you the ability to take advantage of JavaScript's async and await for more readable asynchronous code.</a:t>
          </a:r>
          <a:endParaRPr lang="en-US" sz="1500" kern="1200"/>
        </a:p>
      </dsp:txBody>
      <dsp:txXfrm>
        <a:off x="1446639" y="3133725"/>
        <a:ext cx="4055974" cy="1252501"/>
      </dsp:txXfrm>
    </dsp:sp>
    <dsp:sp modelId="{93652941-977E-4D06-9292-3C1BBC8A9C5B}">
      <dsp:nvSpPr>
        <dsp:cNvPr id="0" name=""/>
        <dsp:cNvSpPr/>
      </dsp:nvSpPr>
      <dsp:spPr>
        <a:xfrm>
          <a:off x="0" y="4699352"/>
          <a:ext cx="5502614" cy="12525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9DBD2A-B74E-4FDB-BF28-C733690D22A5}">
      <dsp:nvSpPr>
        <dsp:cNvPr id="0" name=""/>
        <dsp:cNvSpPr/>
      </dsp:nvSpPr>
      <dsp:spPr>
        <a:xfrm>
          <a:off x="378881" y="4981165"/>
          <a:ext cx="688875" cy="6888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2C69D9-1A21-43F5-BDC9-086DCC65B74C}">
      <dsp:nvSpPr>
        <dsp:cNvPr id="0" name=""/>
        <dsp:cNvSpPr/>
      </dsp:nvSpPr>
      <dsp:spPr>
        <a:xfrm>
          <a:off x="1446639" y="4699352"/>
          <a:ext cx="4055974" cy="1252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556" tIns="132556" rIns="132556" bIns="132556" numCol="1" spcCol="1270" anchor="ctr" anchorCtr="0">
          <a:noAutofit/>
        </a:bodyPr>
        <a:lstStyle/>
        <a:p>
          <a:pPr marL="0" lvl="0" indent="0" algn="l" defTabSz="666750">
            <a:lnSpc>
              <a:spcPct val="100000"/>
            </a:lnSpc>
            <a:spcBef>
              <a:spcPct val="0"/>
            </a:spcBef>
            <a:spcAft>
              <a:spcPct val="35000"/>
            </a:spcAft>
            <a:buNone/>
          </a:pPr>
          <a:r>
            <a:rPr lang="en-IN" sz="1500" b="0" i="0" kern="1200"/>
            <a:t>Eg: We can make http GET, POST,PUT and DELETE calls via axios</a:t>
          </a:r>
          <a:endParaRPr lang="en-US" sz="1500" kern="1200"/>
        </a:p>
      </dsp:txBody>
      <dsp:txXfrm>
        <a:off x="1446639" y="4699352"/>
        <a:ext cx="4055974" cy="12525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E3D68-9EDA-FD42-B990-CD3DE61072D0}">
      <dsp:nvSpPr>
        <dsp:cNvPr id="0" name=""/>
        <dsp:cNvSpPr/>
      </dsp:nvSpPr>
      <dsp:spPr>
        <a:xfrm>
          <a:off x="0" y="1671"/>
          <a:ext cx="9625383"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03FE812A-9278-EE4F-A3FD-459E9620A81F}">
      <dsp:nvSpPr>
        <dsp:cNvPr id="0" name=""/>
        <dsp:cNvSpPr/>
      </dsp:nvSpPr>
      <dsp:spPr>
        <a:xfrm>
          <a:off x="0" y="1671"/>
          <a:ext cx="9625383" cy="113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i="0" kern="1200"/>
            <a:t>Refs provide a way to access DOM nodes or React elements created in the render method.</a:t>
          </a:r>
          <a:endParaRPr lang="en-US" sz="3100" kern="1200"/>
        </a:p>
      </dsp:txBody>
      <dsp:txXfrm>
        <a:off x="0" y="1671"/>
        <a:ext cx="9625383" cy="1139780"/>
      </dsp:txXfrm>
    </dsp:sp>
    <dsp:sp modelId="{DDD83C75-5FC0-A740-A75D-197F49357A3A}">
      <dsp:nvSpPr>
        <dsp:cNvPr id="0" name=""/>
        <dsp:cNvSpPr/>
      </dsp:nvSpPr>
      <dsp:spPr>
        <a:xfrm>
          <a:off x="0" y="1141451"/>
          <a:ext cx="9625383"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91641F6A-7786-BE45-9665-C785D0A8EFE8}">
      <dsp:nvSpPr>
        <dsp:cNvPr id="0" name=""/>
        <dsp:cNvSpPr/>
      </dsp:nvSpPr>
      <dsp:spPr>
        <a:xfrm>
          <a:off x="0" y="1141451"/>
          <a:ext cx="9625383" cy="113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b="0" i="0" kern="1200"/>
            <a:t>myRef = React.createRef();</a:t>
          </a:r>
          <a:endParaRPr lang="en-US" sz="3100" kern="1200"/>
        </a:p>
      </dsp:txBody>
      <dsp:txXfrm>
        <a:off x="0" y="1141451"/>
        <a:ext cx="9625383" cy="1139780"/>
      </dsp:txXfrm>
    </dsp:sp>
    <dsp:sp modelId="{CD300B55-BDF4-1141-BC30-409E662C0DE9}">
      <dsp:nvSpPr>
        <dsp:cNvPr id="0" name=""/>
        <dsp:cNvSpPr/>
      </dsp:nvSpPr>
      <dsp:spPr>
        <a:xfrm>
          <a:off x="0" y="2281231"/>
          <a:ext cx="9625383"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0F50081D-6FAD-6748-B977-D6E6BF5C04F0}">
      <dsp:nvSpPr>
        <dsp:cNvPr id="0" name=""/>
        <dsp:cNvSpPr/>
      </dsp:nvSpPr>
      <dsp:spPr>
        <a:xfrm>
          <a:off x="0" y="2281231"/>
          <a:ext cx="9625383" cy="113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b="0" i="0" kern="1200"/>
            <a:t>&lt;input type="text" ref={myRef} /&gt;</a:t>
          </a:r>
          <a:endParaRPr lang="en-US" sz="3100" kern="1200"/>
        </a:p>
      </dsp:txBody>
      <dsp:txXfrm>
        <a:off x="0" y="2281231"/>
        <a:ext cx="9625383" cy="11397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1AB94-DFEE-7345-9F64-B77D57E38A41}">
      <dsp:nvSpPr>
        <dsp:cNvPr id="0" name=""/>
        <dsp:cNvSpPr/>
      </dsp:nvSpPr>
      <dsp:spPr>
        <a:xfrm>
          <a:off x="0" y="0"/>
          <a:ext cx="7411544" cy="616082"/>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Allows you to share information to any component, by storing it in a central place and allowing access to any component that requests it </a:t>
          </a:r>
          <a:endParaRPr lang="en-US" sz="1500" kern="1200"/>
        </a:p>
      </dsp:txBody>
      <dsp:txXfrm>
        <a:off x="18044" y="18044"/>
        <a:ext cx="6674662" cy="579994"/>
      </dsp:txXfrm>
    </dsp:sp>
    <dsp:sp modelId="{ACC4DB59-C2D9-D04F-B890-6A732608E885}">
      <dsp:nvSpPr>
        <dsp:cNvPr id="0" name=""/>
        <dsp:cNvSpPr/>
      </dsp:nvSpPr>
      <dsp:spPr>
        <a:xfrm>
          <a:off x="553459" y="701650"/>
          <a:ext cx="7411544" cy="616082"/>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Provider =&gt; Provide the values, Consumers=&gt; Consume the values</a:t>
          </a:r>
          <a:endParaRPr lang="en-US" sz="1500" kern="1200"/>
        </a:p>
      </dsp:txBody>
      <dsp:txXfrm>
        <a:off x="571503" y="719694"/>
        <a:ext cx="6421543" cy="579994"/>
      </dsp:txXfrm>
    </dsp:sp>
    <dsp:sp modelId="{EE3C4D7D-96FE-424F-819F-B4E2E34E8D47}">
      <dsp:nvSpPr>
        <dsp:cNvPr id="0" name=""/>
        <dsp:cNvSpPr/>
      </dsp:nvSpPr>
      <dsp:spPr>
        <a:xfrm>
          <a:off x="1106919" y="1403300"/>
          <a:ext cx="7411544" cy="616082"/>
        </a:xfrm>
        <a:prstGeom prst="roundRect">
          <a:avLst>
            <a:gd name="adj" fmla="val 1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Context = React.createContext();</a:t>
          </a:r>
        </a:p>
      </dsp:txBody>
      <dsp:txXfrm>
        <a:off x="1124963" y="1421344"/>
        <a:ext cx="6421543" cy="579994"/>
      </dsp:txXfrm>
    </dsp:sp>
    <dsp:sp modelId="{CB1FCFA9-48B0-7C49-BEE3-74EBAA468D7A}">
      <dsp:nvSpPr>
        <dsp:cNvPr id="0" name=""/>
        <dsp:cNvSpPr/>
      </dsp:nvSpPr>
      <dsp:spPr>
        <a:xfrm>
          <a:off x="1660378" y="2104950"/>
          <a:ext cx="7411544" cy="616082"/>
        </a:xfrm>
        <a:prstGeom prst="roundRect">
          <a:avLst>
            <a:gd name="adj" fmla="val 10000"/>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&lt;</a:t>
          </a:r>
          <a:r>
            <a:rPr lang="en-US" sz="1500" kern="1200" dirty="0" err="1"/>
            <a:t>Context.Provider</a:t>
          </a:r>
          <a:r>
            <a:rPr lang="en-US" sz="1500" kern="1200" dirty="0"/>
            <a:t>&gt;</a:t>
          </a:r>
        </a:p>
      </dsp:txBody>
      <dsp:txXfrm>
        <a:off x="1678422" y="2122994"/>
        <a:ext cx="6421543" cy="579994"/>
      </dsp:txXfrm>
    </dsp:sp>
    <dsp:sp modelId="{01AAA320-7CCF-CC4B-9454-9D7C96E1AD89}">
      <dsp:nvSpPr>
        <dsp:cNvPr id="0" name=""/>
        <dsp:cNvSpPr/>
      </dsp:nvSpPr>
      <dsp:spPr>
        <a:xfrm>
          <a:off x="2213838" y="2806600"/>
          <a:ext cx="7411544" cy="616082"/>
        </a:xfrm>
        <a:prstGeom prst="roundRect">
          <a:avLst>
            <a:gd name="adj" fmla="val 10000"/>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&lt;Context.Consumer&gt;</a:t>
          </a:r>
        </a:p>
      </dsp:txBody>
      <dsp:txXfrm>
        <a:off x="2231882" y="2824644"/>
        <a:ext cx="6421543" cy="579994"/>
      </dsp:txXfrm>
    </dsp:sp>
    <dsp:sp modelId="{0CCECE0E-ED46-874F-83F6-E9B3ADD94105}">
      <dsp:nvSpPr>
        <dsp:cNvPr id="0" name=""/>
        <dsp:cNvSpPr/>
      </dsp:nvSpPr>
      <dsp:spPr>
        <a:xfrm>
          <a:off x="7011090" y="450082"/>
          <a:ext cx="400453" cy="400453"/>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101192" y="450082"/>
        <a:ext cx="220249" cy="301341"/>
      </dsp:txXfrm>
    </dsp:sp>
    <dsp:sp modelId="{B7CE3A06-C46E-BD4F-BD08-FE15B13DF245}">
      <dsp:nvSpPr>
        <dsp:cNvPr id="0" name=""/>
        <dsp:cNvSpPr/>
      </dsp:nvSpPr>
      <dsp:spPr>
        <a:xfrm>
          <a:off x="7564550" y="1151732"/>
          <a:ext cx="400453" cy="400453"/>
        </a:xfrm>
        <a:prstGeom prst="downArrow">
          <a:avLst>
            <a:gd name="adj1" fmla="val 55000"/>
            <a:gd name="adj2" fmla="val 45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654652" y="1151732"/>
        <a:ext cx="220249" cy="301341"/>
      </dsp:txXfrm>
    </dsp:sp>
    <dsp:sp modelId="{FD8FBA5D-E508-1146-A35B-96E93A2F7FAC}">
      <dsp:nvSpPr>
        <dsp:cNvPr id="0" name=""/>
        <dsp:cNvSpPr/>
      </dsp:nvSpPr>
      <dsp:spPr>
        <a:xfrm>
          <a:off x="8118010" y="1843114"/>
          <a:ext cx="400453" cy="400453"/>
        </a:xfrm>
        <a:prstGeom prst="downArrow">
          <a:avLst>
            <a:gd name="adj1" fmla="val 55000"/>
            <a:gd name="adj2" fmla="val 45000"/>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208112" y="1843114"/>
        <a:ext cx="220249" cy="301341"/>
      </dsp:txXfrm>
    </dsp:sp>
    <dsp:sp modelId="{A035AC08-BA1C-C943-BD1A-731D4EA45901}">
      <dsp:nvSpPr>
        <dsp:cNvPr id="0" name=""/>
        <dsp:cNvSpPr/>
      </dsp:nvSpPr>
      <dsp:spPr>
        <a:xfrm>
          <a:off x="8671469" y="2551610"/>
          <a:ext cx="400453" cy="400453"/>
        </a:xfrm>
        <a:prstGeom prst="downArrow">
          <a:avLst>
            <a:gd name="adj1" fmla="val 55000"/>
            <a:gd name="adj2" fmla="val 45000"/>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761571" y="2551610"/>
        <a:ext cx="220249" cy="30134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3CE909-A6AC-0743-AFD8-0E7790EEBB10}">
      <dsp:nvSpPr>
        <dsp:cNvPr id="0" name=""/>
        <dsp:cNvSpPr/>
      </dsp:nvSpPr>
      <dsp:spPr>
        <a:xfrm>
          <a:off x="3236098" y="602251"/>
          <a:ext cx="465567" cy="91440"/>
        </a:xfrm>
        <a:custGeom>
          <a:avLst/>
          <a:gdLst/>
          <a:ahLst/>
          <a:cxnLst/>
          <a:rect l="0" t="0" r="0" b="0"/>
          <a:pathLst>
            <a:path>
              <a:moveTo>
                <a:pt x="0" y="45720"/>
              </a:moveTo>
              <a:lnTo>
                <a:pt x="465567"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56477" y="645490"/>
        <a:ext cx="24808" cy="4961"/>
      </dsp:txXfrm>
    </dsp:sp>
    <dsp:sp modelId="{DDF23F20-8CE1-734E-A809-646D40029F41}">
      <dsp:nvSpPr>
        <dsp:cNvPr id="0" name=""/>
        <dsp:cNvSpPr/>
      </dsp:nvSpPr>
      <dsp:spPr>
        <a:xfrm>
          <a:off x="1080646" y="795"/>
          <a:ext cx="2157251" cy="1294350"/>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5707" tIns="110958" rIns="105707" bIns="110958" numCol="1" spcCol="1270" anchor="ctr" anchorCtr="0">
          <a:noAutofit/>
        </a:bodyPr>
        <a:lstStyle/>
        <a:p>
          <a:pPr marL="0" lvl="0" indent="0" algn="ctr" defTabSz="844550">
            <a:lnSpc>
              <a:spcPct val="90000"/>
            </a:lnSpc>
            <a:spcBef>
              <a:spcPct val="0"/>
            </a:spcBef>
            <a:spcAft>
              <a:spcPct val="35000"/>
            </a:spcAft>
            <a:buNone/>
          </a:pPr>
          <a:r>
            <a:rPr lang="en-US" sz="1900" b="0" i="0" kern="1200"/>
            <a:t>Redux is said to be framework.</a:t>
          </a:r>
          <a:endParaRPr lang="en-US" sz="1900" kern="1200"/>
        </a:p>
      </dsp:txBody>
      <dsp:txXfrm>
        <a:off x="1080646" y="795"/>
        <a:ext cx="2157251" cy="1294350"/>
      </dsp:txXfrm>
    </dsp:sp>
    <dsp:sp modelId="{0C27F7C2-E97D-A24E-9137-800DC5AE15EE}">
      <dsp:nvSpPr>
        <dsp:cNvPr id="0" name=""/>
        <dsp:cNvSpPr/>
      </dsp:nvSpPr>
      <dsp:spPr>
        <a:xfrm>
          <a:off x="5889517" y="602251"/>
          <a:ext cx="465567" cy="91440"/>
        </a:xfrm>
        <a:custGeom>
          <a:avLst/>
          <a:gdLst/>
          <a:ahLst/>
          <a:cxnLst/>
          <a:rect l="0" t="0" r="0" b="0"/>
          <a:pathLst>
            <a:path>
              <a:moveTo>
                <a:pt x="0" y="45720"/>
              </a:moveTo>
              <a:lnTo>
                <a:pt x="465567"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09896" y="645490"/>
        <a:ext cx="24808" cy="4961"/>
      </dsp:txXfrm>
    </dsp:sp>
    <dsp:sp modelId="{4C0C7820-EF17-E842-8898-DF22951AE0E6}">
      <dsp:nvSpPr>
        <dsp:cNvPr id="0" name=""/>
        <dsp:cNvSpPr/>
      </dsp:nvSpPr>
      <dsp:spPr>
        <a:xfrm>
          <a:off x="3734065" y="795"/>
          <a:ext cx="2157251" cy="1294350"/>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5707" tIns="110958" rIns="105707" bIns="110958" numCol="1" spcCol="1270" anchor="ctr" anchorCtr="0">
          <a:noAutofit/>
        </a:bodyPr>
        <a:lstStyle/>
        <a:p>
          <a:pPr marL="0" lvl="0" indent="0" algn="ctr" defTabSz="844550">
            <a:lnSpc>
              <a:spcPct val="90000"/>
            </a:lnSpc>
            <a:spcBef>
              <a:spcPct val="0"/>
            </a:spcBef>
            <a:spcAft>
              <a:spcPct val="35000"/>
            </a:spcAft>
            <a:buNone/>
          </a:pPr>
          <a:r>
            <a:rPr lang="en-US" sz="1900" b="0" i="0" kern="1200"/>
            <a:t>Every data and functions is stored in a store as states.</a:t>
          </a:r>
          <a:endParaRPr lang="en-US" sz="1900" kern="1200"/>
        </a:p>
      </dsp:txBody>
      <dsp:txXfrm>
        <a:off x="3734065" y="795"/>
        <a:ext cx="2157251" cy="1294350"/>
      </dsp:txXfrm>
    </dsp:sp>
    <dsp:sp modelId="{A09F7C0A-AFB3-1C42-BBC3-12F6469ADC4A}">
      <dsp:nvSpPr>
        <dsp:cNvPr id="0" name=""/>
        <dsp:cNvSpPr/>
      </dsp:nvSpPr>
      <dsp:spPr>
        <a:xfrm>
          <a:off x="2159272" y="1293346"/>
          <a:ext cx="5306838" cy="465567"/>
        </a:xfrm>
        <a:custGeom>
          <a:avLst/>
          <a:gdLst/>
          <a:ahLst/>
          <a:cxnLst/>
          <a:rect l="0" t="0" r="0" b="0"/>
          <a:pathLst>
            <a:path>
              <a:moveTo>
                <a:pt x="5306838" y="0"/>
              </a:moveTo>
              <a:lnTo>
                <a:pt x="5306838" y="249883"/>
              </a:lnTo>
              <a:lnTo>
                <a:pt x="0" y="249883"/>
              </a:lnTo>
              <a:lnTo>
                <a:pt x="0" y="465567"/>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79441" y="1523649"/>
        <a:ext cx="266499" cy="4961"/>
      </dsp:txXfrm>
    </dsp:sp>
    <dsp:sp modelId="{4E529EF7-8CC7-C04F-86F2-1D65C63C47AB}">
      <dsp:nvSpPr>
        <dsp:cNvPr id="0" name=""/>
        <dsp:cNvSpPr/>
      </dsp:nvSpPr>
      <dsp:spPr>
        <a:xfrm>
          <a:off x="6387484" y="795"/>
          <a:ext cx="2157251" cy="1294350"/>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5707" tIns="110958" rIns="105707" bIns="110958" numCol="1" spcCol="1270" anchor="ctr" anchorCtr="0">
          <a:noAutofit/>
        </a:bodyPr>
        <a:lstStyle/>
        <a:p>
          <a:pPr marL="0" lvl="0" indent="0" algn="ctr" defTabSz="844550">
            <a:lnSpc>
              <a:spcPct val="90000"/>
            </a:lnSpc>
            <a:spcBef>
              <a:spcPct val="0"/>
            </a:spcBef>
            <a:spcAft>
              <a:spcPct val="35000"/>
            </a:spcAft>
            <a:buNone/>
          </a:pPr>
          <a:r>
            <a:rPr lang="en-US" sz="1900" b="0" i="0" kern="1200"/>
            <a:t>Single Store is maintained</a:t>
          </a:r>
          <a:endParaRPr lang="en-US" sz="1900" kern="1200"/>
        </a:p>
      </dsp:txBody>
      <dsp:txXfrm>
        <a:off x="6387484" y="795"/>
        <a:ext cx="2157251" cy="1294350"/>
      </dsp:txXfrm>
    </dsp:sp>
    <dsp:sp modelId="{A50CF01F-056B-CD4D-81E4-D110FB37B721}">
      <dsp:nvSpPr>
        <dsp:cNvPr id="0" name=""/>
        <dsp:cNvSpPr/>
      </dsp:nvSpPr>
      <dsp:spPr>
        <a:xfrm>
          <a:off x="3236098" y="2392769"/>
          <a:ext cx="465567" cy="91440"/>
        </a:xfrm>
        <a:custGeom>
          <a:avLst/>
          <a:gdLst/>
          <a:ahLst/>
          <a:cxnLst/>
          <a:rect l="0" t="0" r="0" b="0"/>
          <a:pathLst>
            <a:path>
              <a:moveTo>
                <a:pt x="0" y="45720"/>
              </a:moveTo>
              <a:lnTo>
                <a:pt x="465567"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56477" y="2436008"/>
        <a:ext cx="24808" cy="4961"/>
      </dsp:txXfrm>
    </dsp:sp>
    <dsp:sp modelId="{D00FB010-A4EF-9446-9F13-EB1F8E9D43BC}">
      <dsp:nvSpPr>
        <dsp:cNvPr id="0" name=""/>
        <dsp:cNvSpPr/>
      </dsp:nvSpPr>
      <dsp:spPr>
        <a:xfrm>
          <a:off x="1080646" y="1791314"/>
          <a:ext cx="2157251" cy="1294350"/>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5707" tIns="110958" rIns="105707" bIns="110958" numCol="1" spcCol="1270" anchor="ctr" anchorCtr="0">
          <a:noAutofit/>
        </a:bodyPr>
        <a:lstStyle/>
        <a:p>
          <a:pPr marL="0" lvl="0" indent="0" algn="ctr" defTabSz="844550">
            <a:lnSpc>
              <a:spcPct val="90000"/>
            </a:lnSpc>
            <a:spcBef>
              <a:spcPct val="0"/>
            </a:spcBef>
            <a:spcAft>
              <a:spcPct val="35000"/>
            </a:spcAft>
            <a:buNone/>
          </a:pPr>
          <a:r>
            <a:rPr lang="en-US" sz="1900" b="0" i="0" kern="1200" dirty="0"/>
            <a:t>Data is unidirectional</a:t>
          </a:r>
          <a:endParaRPr lang="en-US" sz="1900" kern="1200" dirty="0"/>
        </a:p>
      </dsp:txBody>
      <dsp:txXfrm>
        <a:off x="1080646" y="1791314"/>
        <a:ext cx="2157251" cy="1294350"/>
      </dsp:txXfrm>
    </dsp:sp>
    <dsp:sp modelId="{1F2AA17C-DC84-C346-809F-BC948451CDB9}">
      <dsp:nvSpPr>
        <dsp:cNvPr id="0" name=""/>
        <dsp:cNvSpPr/>
      </dsp:nvSpPr>
      <dsp:spPr>
        <a:xfrm>
          <a:off x="5889517" y="2392769"/>
          <a:ext cx="465567" cy="91440"/>
        </a:xfrm>
        <a:custGeom>
          <a:avLst/>
          <a:gdLst/>
          <a:ahLst/>
          <a:cxnLst/>
          <a:rect l="0" t="0" r="0" b="0"/>
          <a:pathLst>
            <a:path>
              <a:moveTo>
                <a:pt x="0" y="45720"/>
              </a:moveTo>
              <a:lnTo>
                <a:pt x="465567"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09896" y="2436008"/>
        <a:ext cx="24808" cy="4961"/>
      </dsp:txXfrm>
    </dsp:sp>
    <dsp:sp modelId="{9C9F8AAF-736D-B04C-BD7B-3961E36D0140}">
      <dsp:nvSpPr>
        <dsp:cNvPr id="0" name=""/>
        <dsp:cNvSpPr/>
      </dsp:nvSpPr>
      <dsp:spPr>
        <a:xfrm>
          <a:off x="3734065" y="1791314"/>
          <a:ext cx="2157251" cy="1294350"/>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5707" tIns="110958" rIns="105707" bIns="110958" numCol="1" spcCol="1270" anchor="ctr" anchorCtr="0">
          <a:noAutofit/>
        </a:bodyPr>
        <a:lstStyle/>
        <a:p>
          <a:pPr marL="0" lvl="0" indent="0" algn="ctr" defTabSz="844550">
            <a:lnSpc>
              <a:spcPct val="90000"/>
            </a:lnSpc>
            <a:spcBef>
              <a:spcPct val="0"/>
            </a:spcBef>
            <a:spcAft>
              <a:spcPct val="35000"/>
            </a:spcAft>
            <a:buNone/>
          </a:pPr>
          <a:r>
            <a:rPr lang="en-US" sz="1900" b="0" i="0" kern="1200"/>
            <a:t>Use Case : Application which is having large data.</a:t>
          </a:r>
          <a:endParaRPr lang="en-US" sz="1900" kern="1200"/>
        </a:p>
      </dsp:txBody>
      <dsp:txXfrm>
        <a:off x="3734065" y="1791314"/>
        <a:ext cx="2157251" cy="1294350"/>
      </dsp:txXfrm>
    </dsp:sp>
    <dsp:sp modelId="{B5892F03-62E7-4C41-886F-584FF7634DB9}">
      <dsp:nvSpPr>
        <dsp:cNvPr id="0" name=""/>
        <dsp:cNvSpPr/>
      </dsp:nvSpPr>
      <dsp:spPr>
        <a:xfrm>
          <a:off x="6387484" y="1791314"/>
          <a:ext cx="2157251" cy="1294350"/>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5707" tIns="110958" rIns="105707" bIns="110958" numCol="1" spcCol="1270" anchor="ctr" anchorCtr="0">
          <a:noAutofit/>
        </a:bodyPr>
        <a:lstStyle/>
        <a:p>
          <a:pPr marL="0" lvl="0" indent="0" algn="ctr" defTabSz="844550">
            <a:lnSpc>
              <a:spcPct val="90000"/>
            </a:lnSpc>
            <a:spcBef>
              <a:spcPct val="0"/>
            </a:spcBef>
            <a:spcAft>
              <a:spcPct val="35000"/>
            </a:spcAft>
            <a:buNone/>
          </a:pPr>
          <a:r>
            <a:rPr lang="en-US" sz="1900" b="0" i="0" kern="1200"/>
            <a:t>Redux is Scalability</a:t>
          </a:r>
          <a:endParaRPr lang="en-US" sz="1900" kern="1200"/>
        </a:p>
      </dsp:txBody>
      <dsp:txXfrm>
        <a:off x="6387484" y="1791314"/>
        <a:ext cx="2157251" cy="129435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5/21/22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5/21/22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5/21/22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reactjs.org/docs/hooks-reference.html#conditionally-firing-an-effect" TargetMode="Externa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reactjs.org/docs/hooks-faq.html#how-to-avoid-passing-callbacks-down" TargetMode="Externa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3FD89-8582-C84A-BA50-DF627364EB72}"/>
              </a:ext>
            </a:extLst>
          </p:cNvPr>
          <p:cNvSpPr>
            <a:spLocks noGrp="1"/>
          </p:cNvSpPr>
          <p:nvPr>
            <p:ph type="ctrTitle"/>
          </p:nvPr>
        </p:nvSpPr>
        <p:spPr>
          <a:xfrm>
            <a:off x="5356286" y="484501"/>
            <a:ext cx="5428551" cy="3153753"/>
          </a:xfrm>
        </p:spPr>
        <p:txBody>
          <a:bodyPr>
            <a:normAutofit/>
          </a:bodyPr>
          <a:lstStyle/>
          <a:p>
            <a:r>
              <a:rPr lang="en-US" dirty="0"/>
              <a:t>React &amp; Node	 </a:t>
            </a:r>
          </a:p>
        </p:txBody>
      </p:sp>
      <p:sp>
        <p:nvSpPr>
          <p:cNvPr id="3" name="Subtitle 2">
            <a:extLst>
              <a:ext uri="{FF2B5EF4-FFF2-40B4-BE49-F238E27FC236}">
                <a16:creationId xmlns:a16="http://schemas.microsoft.com/office/drawing/2014/main" id="{8619F237-8FA6-4A47-90BF-F5D344B33520}"/>
              </a:ext>
            </a:extLst>
          </p:cNvPr>
          <p:cNvSpPr>
            <a:spLocks noGrp="1"/>
          </p:cNvSpPr>
          <p:nvPr>
            <p:ph type="subTitle" idx="1"/>
          </p:nvPr>
        </p:nvSpPr>
        <p:spPr>
          <a:xfrm>
            <a:off x="5695061" y="4591665"/>
            <a:ext cx="5428551" cy="1151714"/>
          </a:xfrm>
        </p:spPr>
        <p:txBody>
          <a:bodyPr>
            <a:normAutofit/>
          </a:bodyPr>
          <a:lstStyle/>
          <a:p>
            <a:r>
              <a:rPr lang="en-US" cap="none" dirty="0"/>
              <a:t>Developed by,</a:t>
            </a:r>
            <a:br>
              <a:rPr lang="en-US" cap="none" dirty="0"/>
            </a:br>
            <a:r>
              <a:rPr lang="en-US" cap="none" dirty="0" err="1"/>
              <a:t>Sivaranjini</a:t>
            </a:r>
            <a:r>
              <a:rPr lang="en-US" cap="none" dirty="0"/>
              <a:t> S</a:t>
            </a:r>
          </a:p>
          <a:p>
            <a:r>
              <a:rPr lang="en-US" cap="none" dirty="0"/>
              <a:t>Software Engineer - HTC Global Services</a:t>
            </a:r>
          </a:p>
        </p:txBody>
      </p:sp>
      <p:grpSp>
        <p:nvGrpSpPr>
          <p:cNvPr id="14" name="Group 13">
            <a:extLst>
              <a:ext uri="{FF2B5EF4-FFF2-40B4-BE49-F238E27FC236}">
                <a16:creationId xmlns:a16="http://schemas.microsoft.com/office/drawing/2014/main" id="{7D71E4A8-9F60-4021-8338-7F6E0D0CE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23335" y="396836"/>
            <a:ext cx="4992157" cy="6058999"/>
            <a:chOff x="6776508" y="396836"/>
            <a:chExt cx="4992157" cy="6058999"/>
          </a:xfrm>
        </p:grpSpPr>
        <p:sp>
          <p:nvSpPr>
            <p:cNvPr id="15" name="Rectangle 14">
              <a:extLst>
                <a:ext uri="{FF2B5EF4-FFF2-40B4-BE49-F238E27FC236}">
                  <a16:creationId xmlns:a16="http://schemas.microsoft.com/office/drawing/2014/main" id="{BB91A332-92C9-422C-A49C-7EAA6A8FF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FA669253-2B94-4C72-AFAC-01DB82079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3615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AC8B09A-FC81-4662-BD96-116D1103C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4726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Picture 6">
            <a:extLst>
              <a:ext uri="{FF2B5EF4-FFF2-40B4-BE49-F238E27FC236}">
                <a16:creationId xmlns:a16="http://schemas.microsoft.com/office/drawing/2014/main" id="{6D988BA6-F497-AF47-B078-07976BCC7504}"/>
              </a:ext>
            </a:extLst>
          </p:cNvPr>
          <p:cNvPicPr>
            <a:picLocks noChangeAspect="1"/>
          </p:cNvPicPr>
          <p:nvPr/>
        </p:nvPicPr>
        <p:blipFill>
          <a:blip r:embed="rId2"/>
          <a:stretch>
            <a:fillRect/>
          </a:stretch>
        </p:blipFill>
        <p:spPr>
          <a:xfrm>
            <a:off x="1188058" y="2506214"/>
            <a:ext cx="3200115" cy="2264081"/>
          </a:xfrm>
          <a:prstGeom prst="rect">
            <a:avLst/>
          </a:prstGeom>
        </p:spPr>
      </p:pic>
      <p:sp>
        <p:nvSpPr>
          <p:cNvPr id="4" name="TextBox 3">
            <a:extLst>
              <a:ext uri="{FF2B5EF4-FFF2-40B4-BE49-F238E27FC236}">
                <a16:creationId xmlns:a16="http://schemas.microsoft.com/office/drawing/2014/main" id="{62E363B0-9244-954D-9BBA-16B6A9BFE545}"/>
              </a:ext>
            </a:extLst>
          </p:cNvPr>
          <p:cNvSpPr txBox="1"/>
          <p:nvPr/>
        </p:nvSpPr>
        <p:spPr>
          <a:xfrm>
            <a:off x="4214191" y="497950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3294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27"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8"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9" name="Group 13">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0"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DA088A36-1B7C-4440-8476-A7D10B9DB682}"/>
              </a:ext>
            </a:extLst>
          </p:cNvPr>
          <p:cNvSpPr>
            <a:spLocks noGrp="1"/>
          </p:cNvSpPr>
          <p:nvPr>
            <p:ph type="title"/>
          </p:nvPr>
        </p:nvSpPr>
        <p:spPr>
          <a:xfrm>
            <a:off x="4678420" y="1370143"/>
            <a:ext cx="6391270" cy="4157446"/>
          </a:xfrm>
        </p:spPr>
        <p:txBody>
          <a:bodyPr vert="horz" lIns="91440" tIns="45720" rIns="91440" bIns="45720" rtlCol="0" anchor="ctr">
            <a:normAutofit/>
          </a:bodyPr>
          <a:lstStyle/>
          <a:p>
            <a:r>
              <a:rPr lang="en-US" sz="6600" dirty="0">
                <a:solidFill>
                  <a:schemeClr val="tx1"/>
                </a:solidFill>
              </a:rPr>
              <a:t>React Fundamentals</a:t>
            </a:r>
          </a:p>
        </p:txBody>
      </p:sp>
      <p:sp>
        <p:nvSpPr>
          <p:cNvPr id="3" name="Text Placeholder 2">
            <a:extLst>
              <a:ext uri="{FF2B5EF4-FFF2-40B4-BE49-F238E27FC236}">
                <a16:creationId xmlns:a16="http://schemas.microsoft.com/office/drawing/2014/main" id="{3F237389-CA0B-F44E-AD6B-B306C8FDBCA8}"/>
              </a:ext>
            </a:extLst>
          </p:cNvPr>
          <p:cNvSpPr>
            <a:spLocks noGrp="1"/>
          </p:cNvSpPr>
          <p:nvPr>
            <p:ph type="body" idx="1"/>
          </p:nvPr>
        </p:nvSpPr>
        <p:spPr>
          <a:xfrm>
            <a:off x="1122310" y="1452463"/>
            <a:ext cx="2913091" cy="4157446"/>
          </a:xfrm>
        </p:spPr>
        <p:txBody>
          <a:bodyPr vert="horz" lIns="91440" tIns="45720" rIns="91440" bIns="45720" rtlCol="0" anchor="ctr">
            <a:normAutofit/>
          </a:bodyPr>
          <a:lstStyle/>
          <a:p>
            <a:pPr algn="r"/>
            <a:endParaRPr lang="en-US" dirty="0"/>
          </a:p>
          <a:p>
            <a:pPr algn="r"/>
            <a:endParaRPr lang="en-US" dirty="0"/>
          </a:p>
          <a:p>
            <a:pPr algn="r"/>
            <a:r>
              <a:rPr lang="en-US" dirty="0"/>
              <a:t>Components</a:t>
            </a:r>
            <a:br>
              <a:rPr lang="en-US" sz="2000" cap="all" dirty="0">
                <a:solidFill>
                  <a:schemeClr val="accent1">
                    <a:lumMod val="60000"/>
                    <a:lumOff val="40000"/>
                  </a:schemeClr>
                </a:solidFill>
              </a:rPr>
            </a:br>
            <a:endParaRPr lang="en-US" sz="2000" cap="all" dirty="0">
              <a:solidFill>
                <a:schemeClr val="accent1">
                  <a:lumMod val="60000"/>
                  <a:lumOff val="40000"/>
                </a:schemeClr>
              </a:solidFill>
            </a:endParaRPr>
          </a:p>
          <a:p>
            <a:pPr algn="r"/>
            <a:r>
              <a:rPr lang="en-US" dirty="0"/>
              <a:t>State and Props</a:t>
            </a:r>
            <a:br>
              <a:rPr lang="en-US" dirty="0"/>
            </a:br>
            <a:endParaRPr lang="en-US" dirty="0"/>
          </a:p>
          <a:p>
            <a:pPr algn="r"/>
            <a:r>
              <a:rPr lang="en-US" dirty="0"/>
              <a:t>Lifecycle Methods</a:t>
            </a:r>
          </a:p>
          <a:p>
            <a:pPr marL="0" lvl="1" algn="r"/>
            <a:endParaRPr lang="en-US" sz="2000" cap="all" dirty="0">
              <a:solidFill>
                <a:schemeClr val="accent1">
                  <a:lumMod val="60000"/>
                  <a:lumOff val="40000"/>
                </a:schemeClr>
              </a:solidFill>
            </a:endParaRPr>
          </a:p>
          <a:p>
            <a:pPr algn="r"/>
            <a:endParaRPr lang="en-US" dirty="0"/>
          </a:p>
        </p:txBody>
      </p:sp>
      <p:cxnSp>
        <p:nvCxnSpPr>
          <p:cNvPr id="31" name="Straight Connector 17">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28317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925D-BC86-324C-9C31-E0017548712B}"/>
              </a:ext>
            </a:extLst>
          </p:cNvPr>
          <p:cNvSpPr>
            <a:spLocks noGrp="1"/>
          </p:cNvSpPr>
          <p:nvPr>
            <p:ph type="title"/>
          </p:nvPr>
        </p:nvSpPr>
        <p:spPr/>
        <p:txBody>
          <a:bodyPr/>
          <a:lstStyle/>
          <a:p>
            <a:r>
              <a:rPr lang="en-US" dirty="0"/>
              <a:t>React Components</a:t>
            </a:r>
          </a:p>
        </p:txBody>
      </p:sp>
      <p:sp>
        <p:nvSpPr>
          <p:cNvPr id="3" name="Text Placeholder 2">
            <a:extLst>
              <a:ext uri="{FF2B5EF4-FFF2-40B4-BE49-F238E27FC236}">
                <a16:creationId xmlns:a16="http://schemas.microsoft.com/office/drawing/2014/main" id="{06DD65F4-1D6A-7342-94A5-C507B602130A}"/>
              </a:ext>
            </a:extLst>
          </p:cNvPr>
          <p:cNvSpPr>
            <a:spLocks noGrp="1"/>
          </p:cNvSpPr>
          <p:nvPr>
            <p:ph type="body" idx="1"/>
          </p:nvPr>
        </p:nvSpPr>
        <p:spPr/>
        <p:txBody>
          <a:bodyPr/>
          <a:lstStyle/>
          <a:p>
            <a:r>
              <a:rPr lang="en-US" dirty="0"/>
              <a:t>Class</a:t>
            </a:r>
          </a:p>
        </p:txBody>
      </p:sp>
      <p:sp>
        <p:nvSpPr>
          <p:cNvPr id="4" name="Content Placeholder 3">
            <a:extLst>
              <a:ext uri="{FF2B5EF4-FFF2-40B4-BE49-F238E27FC236}">
                <a16:creationId xmlns:a16="http://schemas.microsoft.com/office/drawing/2014/main" id="{19882651-4C1F-FE4E-855D-3F88DF06DCB4}"/>
              </a:ext>
            </a:extLst>
          </p:cNvPr>
          <p:cNvSpPr>
            <a:spLocks noGrp="1"/>
          </p:cNvSpPr>
          <p:nvPr>
            <p:ph sz="half" idx="2"/>
          </p:nvPr>
        </p:nvSpPr>
        <p:spPr/>
        <p:txBody>
          <a:bodyPr>
            <a:normAutofit/>
          </a:bodyPr>
          <a:lstStyle/>
          <a:p>
            <a:r>
              <a:rPr lang="en-IN" dirty="0"/>
              <a:t>Make use of ES6 </a:t>
            </a:r>
            <a:r>
              <a:rPr lang="en-IN" b="1" dirty="0">
                <a:highlight>
                  <a:srgbClr val="FFFF00"/>
                </a:highlight>
              </a:rPr>
              <a:t>class</a:t>
            </a:r>
            <a:r>
              <a:rPr lang="en-IN" dirty="0"/>
              <a:t> and extend the Component class in React.</a:t>
            </a:r>
          </a:p>
          <a:p>
            <a:r>
              <a:rPr lang="en-IN" dirty="0"/>
              <a:t>Called as “</a:t>
            </a:r>
            <a:r>
              <a:rPr lang="en-IN" b="1" dirty="0">
                <a:highlight>
                  <a:srgbClr val="FFFF00"/>
                </a:highlight>
              </a:rPr>
              <a:t>stateful</a:t>
            </a:r>
            <a:r>
              <a:rPr lang="en-IN" dirty="0"/>
              <a:t>” components as they tend to implement logic and state. – Make use of </a:t>
            </a:r>
            <a:r>
              <a:rPr lang="en-IN" b="1" dirty="0"/>
              <a:t>state</a:t>
            </a:r>
            <a:r>
              <a:rPr lang="en-IN" dirty="0"/>
              <a:t>.</a:t>
            </a:r>
          </a:p>
          <a:p>
            <a:r>
              <a:rPr lang="en-IN" dirty="0"/>
              <a:t>React lifecycle methods</a:t>
            </a:r>
            <a:r>
              <a:rPr lang="en-IN" b="1" dirty="0"/>
              <a:t> </a:t>
            </a:r>
            <a:r>
              <a:rPr lang="en-IN" b="1" dirty="0">
                <a:highlight>
                  <a:srgbClr val="FFFF00"/>
                </a:highlight>
              </a:rPr>
              <a:t>can</a:t>
            </a:r>
            <a:r>
              <a:rPr lang="en-IN" dirty="0"/>
              <a:t> be used inside class components.</a:t>
            </a:r>
          </a:p>
          <a:p>
            <a:r>
              <a:rPr lang="en-IN" b="1" dirty="0">
                <a:highlight>
                  <a:srgbClr val="FFFF00"/>
                </a:highlight>
              </a:rPr>
              <a:t>Render</a:t>
            </a:r>
            <a:r>
              <a:rPr lang="en-IN" dirty="0"/>
              <a:t> method must.</a:t>
            </a:r>
            <a:endParaRPr lang="en-US" dirty="0"/>
          </a:p>
          <a:p>
            <a:endParaRPr lang="en-US" dirty="0"/>
          </a:p>
        </p:txBody>
      </p:sp>
      <p:sp>
        <p:nvSpPr>
          <p:cNvPr id="5" name="Text Placeholder 4">
            <a:extLst>
              <a:ext uri="{FF2B5EF4-FFF2-40B4-BE49-F238E27FC236}">
                <a16:creationId xmlns:a16="http://schemas.microsoft.com/office/drawing/2014/main" id="{D129C5CA-FC37-A341-9398-E2A7E6A9EE35}"/>
              </a:ext>
            </a:extLst>
          </p:cNvPr>
          <p:cNvSpPr>
            <a:spLocks noGrp="1"/>
          </p:cNvSpPr>
          <p:nvPr>
            <p:ph type="body" sz="quarter" idx="3"/>
          </p:nvPr>
        </p:nvSpPr>
        <p:spPr/>
        <p:txBody>
          <a:bodyPr/>
          <a:lstStyle/>
          <a:p>
            <a:r>
              <a:rPr lang="en-US" dirty="0"/>
              <a:t>Functional</a:t>
            </a:r>
          </a:p>
        </p:txBody>
      </p:sp>
      <p:sp>
        <p:nvSpPr>
          <p:cNvPr id="6" name="Content Placeholder 5">
            <a:extLst>
              <a:ext uri="{FF2B5EF4-FFF2-40B4-BE49-F238E27FC236}">
                <a16:creationId xmlns:a16="http://schemas.microsoft.com/office/drawing/2014/main" id="{84BF12D1-6F80-4F4C-962C-85CAC2BB2154}"/>
              </a:ext>
            </a:extLst>
          </p:cNvPr>
          <p:cNvSpPr>
            <a:spLocks noGrp="1"/>
          </p:cNvSpPr>
          <p:nvPr>
            <p:ph sz="quarter" idx="4"/>
          </p:nvPr>
        </p:nvSpPr>
        <p:spPr/>
        <p:txBody>
          <a:bodyPr>
            <a:normAutofit/>
          </a:bodyPr>
          <a:lstStyle/>
          <a:p>
            <a:r>
              <a:rPr lang="en-IN" dirty="0"/>
              <a:t>Functional components are basic JavaScript </a:t>
            </a:r>
            <a:r>
              <a:rPr lang="en-IN" b="1" dirty="0">
                <a:highlight>
                  <a:srgbClr val="FFFF00"/>
                </a:highlight>
              </a:rPr>
              <a:t>functions</a:t>
            </a:r>
            <a:r>
              <a:rPr lang="en-IN" dirty="0"/>
              <a:t>.</a:t>
            </a:r>
          </a:p>
          <a:p>
            <a:r>
              <a:rPr lang="en-IN" dirty="0"/>
              <a:t>Called as “</a:t>
            </a:r>
            <a:r>
              <a:rPr lang="en-IN" b="1" dirty="0">
                <a:highlight>
                  <a:srgbClr val="FFFF00"/>
                </a:highlight>
              </a:rPr>
              <a:t>stateless</a:t>
            </a:r>
            <a:r>
              <a:rPr lang="en-IN" dirty="0"/>
              <a:t>” components as they simply accept data and display them in some form. – 	</a:t>
            </a:r>
          </a:p>
          <a:p>
            <a:r>
              <a:rPr lang="en-IN" dirty="0"/>
              <a:t>React lifecycle methods</a:t>
            </a:r>
            <a:r>
              <a:rPr lang="en-IN" b="1" dirty="0"/>
              <a:t> </a:t>
            </a:r>
            <a:r>
              <a:rPr lang="en-IN" b="1" dirty="0">
                <a:highlight>
                  <a:srgbClr val="FFFF00"/>
                </a:highlight>
              </a:rPr>
              <a:t>cannot</a:t>
            </a:r>
            <a:r>
              <a:rPr lang="en-IN" dirty="0"/>
              <a:t> be used inside functional components.</a:t>
            </a:r>
          </a:p>
          <a:p>
            <a:r>
              <a:rPr lang="en-IN" b="1" dirty="0">
                <a:highlight>
                  <a:srgbClr val="FFFF00"/>
                </a:highlight>
              </a:rPr>
              <a:t>Return</a:t>
            </a:r>
            <a:r>
              <a:rPr lang="en-IN" dirty="0"/>
              <a:t> statement is must.</a:t>
            </a:r>
            <a:endParaRPr lang="en-US" dirty="0"/>
          </a:p>
          <a:p>
            <a:endParaRPr lang="en-US" dirty="0"/>
          </a:p>
        </p:txBody>
      </p:sp>
    </p:spTree>
    <p:extLst>
      <p:ext uri="{BB962C8B-B14F-4D97-AF65-F5344CB8AC3E}">
        <p14:creationId xmlns:p14="http://schemas.microsoft.com/office/powerpoint/2010/main" val="2575983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AF3A4-C3B5-7945-80BA-510C9DC4A3BF}"/>
              </a:ext>
            </a:extLst>
          </p:cNvPr>
          <p:cNvSpPr>
            <a:spLocks noGrp="1"/>
          </p:cNvSpPr>
          <p:nvPr>
            <p:ph type="title"/>
          </p:nvPr>
        </p:nvSpPr>
        <p:spPr>
          <a:xfrm>
            <a:off x="780585" y="691377"/>
            <a:ext cx="7761249" cy="1338146"/>
          </a:xfrm>
        </p:spPr>
        <p:txBody>
          <a:bodyPr anchor="ctr">
            <a:normAutofit/>
          </a:bodyPr>
          <a:lstStyle/>
          <a:p>
            <a:pPr algn="r"/>
            <a:r>
              <a:rPr lang="en-US" sz="3200" dirty="0">
                <a:solidFill>
                  <a:schemeClr val="tx1"/>
                </a:solidFill>
              </a:rPr>
              <a:t>Class Component - Constructor</a:t>
            </a:r>
          </a:p>
        </p:txBody>
      </p:sp>
      <p:sp>
        <p:nvSpPr>
          <p:cNvPr id="3" name="Content Placeholder 2">
            <a:extLst>
              <a:ext uri="{FF2B5EF4-FFF2-40B4-BE49-F238E27FC236}">
                <a16:creationId xmlns:a16="http://schemas.microsoft.com/office/drawing/2014/main" id="{07D4EB5F-98B7-254D-B5A4-FEA611B2D310}"/>
              </a:ext>
            </a:extLst>
          </p:cNvPr>
          <p:cNvSpPr>
            <a:spLocks noGrp="1"/>
          </p:cNvSpPr>
          <p:nvPr>
            <p:ph idx="1"/>
          </p:nvPr>
        </p:nvSpPr>
        <p:spPr>
          <a:xfrm>
            <a:off x="999072" y="2343378"/>
            <a:ext cx="5302189" cy="3289951"/>
          </a:xfrm>
        </p:spPr>
        <p:txBody>
          <a:bodyPr anchor="ctr">
            <a:normAutofit/>
          </a:bodyPr>
          <a:lstStyle/>
          <a:p>
            <a:pPr algn="just"/>
            <a:r>
              <a:rPr lang="en-US" dirty="0">
                <a:solidFill>
                  <a:schemeClr val="tx1"/>
                </a:solidFill>
              </a:rPr>
              <a:t>First executed method in Class Component</a:t>
            </a:r>
          </a:p>
          <a:p>
            <a:pPr algn="just"/>
            <a:r>
              <a:rPr lang="en-US" dirty="0">
                <a:solidFill>
                  <a:schemeClr val="tx1"/>
                </a:solidFill>
              </a:rPr>
              <a:t>Default lifecycle method while mounting</a:t>
            </a:r>
          </a:p>
          <a:p>
            <a:pPr algn="just"/>
            <a:r>
              <a:rPr lang="en-US" dirty="0">
                <a:solidFill>
                  <a:schemeClr val="tx1"/>
                </a:solidFill>
              </a:rPr>
              <a:t>Has super() to give to access to this variable</a:t>
            </a:r>
          </a:p>
        </p:txBody>
      </p:sp>
      <p:sp>
        <p:nvSpPr>
          <p:cNvPr id="4" name="TextBox 3">
            <a:extLst>
              <a:ext uri="{FF2B5EF4-FFF2-40B4-BE49-F238E27FC236}">
                <a16:creationId xmlns:a16="http://schemas.microsoft.com/office/drawing/2014/main" id="{F295CE57-63A4-AB49-B096-FC9C8291493C}"/>
              </a:ext>
            </a:extLst>
          </p:cNvPr>
          <p:cNvSpPr txBox="1"/>
          <p:nvPr/>
        </p:nvSpPr>
        <p:spPr>
          <a:xfrm>
            <a:off x="7415561" y="2932771"/>
            <a:ext cx="2454518" cy="1754326"/>
          </a:xfrm>
          <a:prstGeom prst="rect">
            <a:avLst/>
          </a:prstGeom>
          <a:noFill/>
        </p:spPr>
        <p:txBody>
          <a:bodyPr wrap="none" rtlCol="0">
            <a:spAutoFit/>
          </a:bodyPr>
          <a:lstStyle/>
          <a:p>
            <a:r>
              <a:rPr lang="en-IN" b="1" dirty="0"/>
              <a:t>Syntax:</a:t>
            </a:r>
          </a:p>
          <a:p>
            <a:endParaRPr lang="en-IN" dirty="0"/>
          </a:p>
          <a:p>
            <a:r>
              <a:rPr lang="en-IN" dirty="0"/>
              <a:t>constructor(props){  </a:t>
            </a:r>
          </a:p>
          <a:p>
            <a:r>
              <a:rPr lang="en-IN" dirty="0"/>
              <a:t>     </a:t>
            </a:r>
            <a:r>
              <a:rPr lang="en-IN" b="1" dirty="0"/>
              <a:t>super</a:t>
            </a:r>
            <a:r>
              <a:rPr lang="en-IN" dirty="0"/>
              <a:t>(props);  </a:t>
            </a:r>
          </a:p>
          <a:p>
            <a:r>
              <a:rPr lang="en-IN" dirty="0"/>
              <a:t>}  </a:t>
            </a:r>
          </a:p>
          <a:p>
            <a:endParaRPr lang="en-US" dirty="0"/>
          </a:p>
        </p:txBody>
      </p:sp>
    </p:spTree>
    <p:extLst>
      <p:ext uri="{BB962C8B-B14F-4D97-AF65-F5344CB8AC3E}">
        <p14:creationId xmlns:p14="http://schemas.microsoft.com/office/powerpoint/2010/main" val="2361547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AF3A4-C3B5-7945-80BA-510C9DC4A3BF}"/>
              </a:ext>
            </a:extLst>
          </p:cNvPr>
          <p:cNvSpPr>
            <a:spLocks noGrp="1"/>
          </p:cNvSpPr>
          <p:nvPr>
            <p:ph type="title"/>
          </p:nvPr>
        </p:nvSpPr>
        <p:spPr>
          <a:xfrm>
            <a:off x="2394274" y="691377"/>
            <a:ext cx="6147560" cy="1338146"/>
          </a:xfrm>
        </p:spPr>
        <p:txBody>
          <a:bodyPr anchor="ctr">
            <a:normAutofit/>
          </a:bodyPr>
          <a:lstStyle/>
          <a:p>
            <a:pPr algn="r"/>
            <a:r>
              <a:rPr lang="en-US" sz="3200" dirty="0">
                <a:solidFill>
                  <a:schemeClr val="tx1"/>
                </a:solidFill>
              </a:rPr>
              <a:t>Class Component - Render</a:t>
            </a:r>
          </a:p>
        </p:txBody>
      </p:sp>
      <p:sp>
        <p:nvSpPr>
          <p:cNvPr id="3" name="Content Placeholder 2">
            <a:extLst>
              <a:ext uri="{FF2B5EF4-FFF2-40B4-BE49-F238E27FC236}">
                <a16:creationId xmlns:a16="http://schemas.microsoft.com/office/drawing/2014/main" id="{07D4EB5F-98B7-254D-B5A4-FEA611B2D310}"/>
              </a:ext>
            </a:extLst>
          </p:cNvPr>
          <p:cNvSpPr>
            <a:spLocks noGrp="1"/>
          </p:cNvSpPr>
          <p:nvPr>
            <p:ph idx="1"/>
          </p:nvPr>
        </p:nvSpPr>
        <p:spPr>
          <a:xfrm>
            <a:off x="999072" y="2343378"/>
            <a:ext cx="5302189" cy="3289951"/>
          </a:xfrm>
        </p:spPr>
        <p:txBody>
          <a:bodyPr anchor="ctr">
            <a:normAutofit/>
          </a:bodyPr>
          <a:lstStyle/>
          <a:p>
            <a:pPr algn="just"/>
            <a:r>
              <a:rPr lang="en-IN" dirty="0"/>
              <a:t>The </a:t>
            </a:r>
            <a:r>
              <a:rPr lang="en-IN" b="1" dirty="0"/>
              <a:t>render</a:t>
            </a:r>
            <a:r>
              <a:rPr lang="en-IN" dirty="0"/>
              <a:t>() method </a:t>
            </a:r>
            <a:r>
              <a:rPr lang="en-IN" b="1" dirty="0"/>
              <a:t>is</a:t>
            </a:r>
            <a:r>
              <a:rPr lang="en-IN" dirty="0"/>
              <a:t> the only required method in a class component</a:t>
            </a:r>
          </a:p>
          <a:p>
            <a:pPr algn="just"/>
            <a:r>
              <a:rPr lang="en-IN" dirty="0"/>
              <a:t>It is responsible for describing the view to be </a:t>
            </a:r>
            <a:r>
              <a:rPr lang="en-IN" b="1" dirty="0"/>
              <a:t>rendered</a:t>
            </a:r>
            <a:r>
              <a:rPr lang="en-IN" dirty="0"/>
              <a:t> to the browser</a:t>
            </a:r>
          </a:p>
          <a:p>
            <a:pPr algn="just"/>
            <a:r>
              <a:rPr lang="en-IN" dirty="0"/>
              <a:t>May / mayn’t contains return() method to display HTML components</a:t>
            </a:r>
          </a:p>
        </p:txBody>
      </p:sp>
      <p:sp>
        <p:nvSpPr>
          <p:cNvPr id="4" name="TextBox 3">
            <a:extLst>
              <a:ext uri="{FF2B5EF4-FFF2-40B4-BE49-F238E27FC236}">
                <a16:creationId xmlns:a16="http://schemas.microsoft.com/office/drawing/2014/main" id="{F295CE57-63A4-AB49-B096-FC9C8291493C}"/>
              </a:ext>
            </a:extLst>
          </p:cNvPr>
          <p:cNvSpPr txBox="1"/>
          <p:nvPr/>
        </p:nvSpPr>
        <p:spPr>
          <a:xfrm>
            <a:off x="7415561" y="2932771"/>
            <a:ext cx="4697120" cy="2308324"/>
          </a:xfrm>
          <a:prstGeom prst="rect">
            <a:avLst/>
          </a:prstGeom>
          <a:noFill/>
        </p:spPr>
        <p:txBody>
          <a:bodyPr wrap="none" rtlCol="0">
            <a:spAutoFit/>
          </a:bodyPr>
          <a:lstStyle/>
          <a:p>
            <a:r>
              <a:rPr lang="en-IN" b="1" dirty="0"/>
              <a:t>Syntax:</a:t>
            </a:r>
          </a:p>
          <a:p>
            <a:endParaRPr lang="en-IN" dirty="0"/>
          </a:p>
          <a:p>
            <a:r>
              <a:rPr lang="en-IN" dirty="0"/>
              <a:t>render() {  </a:t>
            </a:r>
          </a:p>
          <a:p>
            <a:r>
              <a:rPr lang="en-IN" dirty="0"/>
              <a:t>    </a:t>
            </a:r>
            <a:r>
              <a:rPr lang="en-IN" b="1" dirty="0"/>
              <a:t>return</a:t>
            </a:r>
            <a:r>
              <a:rPr lang="en-IN" dirty="0"/>
              <a:t> (  </a:t>
            </a:r>
          </a:p>
          <a:p>
            <a:r>
              <a:rPr lang="en-IN" dirty="0"/>
              <a:t>      &lt;div&gt;This is Class component.&lt;/div&gt;  </a:t>
            </a:r>
          </a:p>
          <a:p>
            <a:r>
              <a:rPr lang="en-IN" dirty="0"/>
              <a:t>    );  </a:t>
            </a:r>
          </a:p>
          <a:p>
            <a:r>
              <a:rPr lang="en-IN" dirty="0"/>
              <a:t>  }  </a:t>
            </a:r>
          </a:p>
          <a:p>
            <a:endParaRPr lang="en-US" dirty="0"/>
          </a:p>
        </p:txBody>
      </p:sp>
    </p:spTree>
    <p:extLst>
      <p:ext uri="{BB962C8B-B14F-4D97-AF65-F5344CB8AC3E}">
        <p14:creationId xmlns:p14="http://schemas.microsoft.com/office/powerpoint/2010/main" val="651286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AF3A4-C3B5-7945-80BA-510C9DC4A3BF}"/>
              </a:ext>
            </a:extLst>
          </p:cNvPr>
          <p:cNvSpPr>
            <a:spLocks noGrp="1"/>
          </p:cNvSpPr>
          <p:nvPr>
            <p:ph type="title"/>
          </p:nvPr>
        </p:nvSpPr>
        <p:spPr>
          <a:xfrm>
            <a:off x="2394274" y="691377"/>
            <a:ext cx="7117716" cy="1338146"/>
          </a:xfrm>
        </p:spPr>
        <p:txBody>
          <a:bodyPr anchor="ctr">
            <a:normAutofit/>
          </a:bodyPr>
          <a:lstStyle/>
          <a:p>
            <a:pPr algn="r"/>
            <a:r>
              <a:rPr lang="en-US" sz="3200" dirty="0">
                <a:solidFill>
                  <a:schemeClr val="tx1"/>
                </a:solidFill>
              </a:rPr>
              <a:t>Functional Component - Return</a:t>
            </a:r>
          </a:p>
        </p:txBody>
      </p:sp>
      <p:sp>
        <p:nvSpPr>
          <p:cNvPr id="3" name="Content Placeholder 2">
            <a:extLst>
              <a:ext uri="{FF2B5EF4-FFF2-40B4-BE49-F238E27FC236}">
                <a16:creationId xmlns:a16="http://schemas.microsoft.com/office/drawing/2014/main" id="{07D4EB5F-98B7-254D-B5A4-FEA611B2D310}"/>
              </a:ext>
            </a:extLst>
          </p:cNvPr>
          <p:cNvSpPr>
            <a:spLocks noGrp="1"/>
          </p:cNvSpPr>
          <p:nvPr>
            <p:ph idx="1"/>
          </p:nvPr>
        </p:nvSpPr>
        <p:spPr>
          <a:xfrm>
            <a:off x="999072" y="2343378"/>
            <a:ext cx="5302189" cy="3289951"/>
          </a:xfrm>
        </p:spPr>
        <p:txBody>
          <a:bodyPr anchor="ctr">
            <a:normAutofit/>
          </a:bodyPr>
          <a:lstStyle/>
          <a:p>
            <a:pPr algn="just"/>
            <a:r>
              <a:rPr lang="en-IN" dirty="0"/>
              <a:t>In the </a:t>
            </a:r>
            <a:r>
              <a:rPr lang="en-IN" b="1" dirty="0"/>
              <a:t>functional Components</a:t>
            </a:r>
            <a:r>
              <a:rPr lang="en-IN" dirty="0"/>
              <a:t>, the </a:t>
            </a:r>
            <a:r>
              <a:rPr lang="en-IN" b="1" dirty="0"/>
              <a:t>return</a:t>
            </a:r>
            <a:r>
              <a:rPr lang="en-IN" dirty="0"/>
              <a:t> value is the JSX code to render to the DOM tree</a:t>
            </a:r>
          </a:p>
          <a:p>
            <a:pPr algn="just"/>
            <a:r>
              <a:rPr lang="en-IN" dirty="0"/>
              <a:t>Return() is </a:t>
            </a:r>
            <a:r>
              <a:rPr lang="en-IN" b="1" dirty="0"/>
              <a:t>must</a:t>
            </a:r>
            <a:r>
              <a:rPr lang="en-IN" dirty="0"/>
              <a:t> in Functional Component as it need to return any HTML component</a:t>
            </a:r>
          </a:p>
        </p:txBody>
      </p:sp>
      <p:sp>
        <p:nvSpPr>
          <p:cNvPr id="4" name="TextBox 3">
            <a:extLst>
              <a:ext uri="{FF2B5EF4-FFF2-40B4-BE49-F238E27FC236}">
                <a16:creationId xmlns:a16="http://schemas.microsoft.com/office/drawing/2014/main" id="{F295CE57-63A4-AB49-B096-FC9C8291493C}"/>
              </a:ext>
            </a:extLst>
          </p:cNvPr>
          <p:cNvSpPr txBox="1"/>
          <p:nvPr/>
        </p:nvSpPr>
        <p:spPr>
          <a:xfrm>
            <a:off x="7415561" y="2932771"/>
            <a:ext cx="4790094" cy="2585323"/>
          </a:xfrm>
          <a:prstGeom prst="rect">
            <a:avLst/>
          </a:prstGeom>
          <a:noFill/>
        </p:spPr>
        <p:txBody>
          <a:bodyPr wrap="none" rtlCol="0">
            <a:spAutoFit/>
          </a:bodyPr>
          <a:lstStyle/>
          <a:p>
            <a:r>
              <a:rPr lang="en-IN" b="1" dirty="0"/>
              <a:t>Syntax:</a:t>
            </a:r>
          </a:p>
          <a:p>
            <a:endParaRPr lang="en-IN" dirty="0"/>
          </a:p>
          <a:p>
            <a:pPr fontAlgn="base"/>
            <a:r>
              <a:rPr lang="en-IN" dirty="0" err="1"/>
              <a:t>const</a:t>
            </a:r>
            <a:r>
              <a:rPr lang="en-IN" dirty="0"/>
              <a:t> Welcome=()=&gt; </a:t>
            </a:r>
          </a:p>
          <a:p>
            <a:pPr fontAlgn="base"/>
            <a:r>
              <a:rPr lang="en-IN" dirty="0"/>
              <a:t>{</a:t>
            </a:r>
          </a:p>
          <a:p>
            <a:pPr fontAlgn="base"/>
            <a:r>
              <a:rPr lang="en-IN" dirty="0"/>
              <a:t>return (</a:t>
            </a:r>
          </a:p>
          <a:p>
            <a:pPr fontAlgn="base"/>
            <a:r>
              <a:rPr lang="en-IN" dirty="0"/>
              <a:t>    &lt;h1&gt;Welcome to </a:t>
            </a:r>
            <a:r>
              <a:rPr lang="en-IN" dirty="0" err="1"/>
              <a:t>GeeksforGeeks</a:t>
            </a:r>
            <a:r>
              <a:rPr lang="en-IN" dirty="0"/>
              <a:t>&lt;/h1&gt;</a:t>
            </a:r>
          </a:p>
          <a:p>
            <a:pPr fontAlgn="base"/>
            <a:r>
              <a:rPr lang="en-IN" dirty="0"/>
              <a:t>    </a:t>
            </a:r>
          </a:p>
          <a:p>
            <a:r>
              <a:rPr lang="en-US" dirty="0"/>
              <a:t>    )</a:t>
            </a:r>
          </a:p>
          <a:p>
            <a:r>
              <a:rPr lang="en-US" dirty="0"/>
              <a:t>}</a:t>
            </a:r>
          </a:p>
        </p:txBody>
      </p:sp>
    </p:spTree>
    <p:extLst>
      <p:ext uri="{BB962C8B-B14F-4D97-AF65-F5344CB8AC3E}">
        <p14:creationId xmlns:p14="http://schemas.microsoft.com/office/powerpoint/2010/main" val="2150246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2"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FB99E593-0DAE-A143-9BA2-E9DFA09AC685}"/>
              </a:ext>
            </a:extLst>
          </p:cNvPr>
          <p:cNvSpPr>
            <a:spLocks noGrp="1"/>
          </p:cNvSpPr>
          <p:nvPr>
            <p:ph type="title"/>
          </p:nvPr>
        </p:nvSpPr>
        <p:spPr>
          <a:xfrm>
            <a:off x="1154954" y="789518"/>
            <a:ext cx="8761413" cy="706964"/>
          </a:xfrm>
        </p:spPr>
        <p:txBody>
          <a:bodyPr>
            <a:normAutofit/>
          </a:bodyPr>
          <a:lstStyle/>
          <a:p>
            <a:r>
              <a:rPr lang="en-US">
                <a:solidFill>
                  <a:srgbClr val="FFFFFF"/>
                </a:solidFill>
              </a:rPr>
              <a:t>React State and Props</a:t>
            </a:r>
            <a:endParaRPr lang="en-US" dirty="0">
              <a:solidFill>
                <a:srgbClr val="FFFFFF"/>
              </a:solidFill>
            </a:endParaRPr>
          </a:p>
        </p:txBody>
      </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47AE4D58-B708-427F-95B7-3FE77C08E5A5}"/>
              </a:ext>
            </a:extLst>
          </p:cNvPr>
          <p:cNvGraphicFramePr>
            <a:graphicFrameLocks noGrp="1"/>
          </p:cNvGraphicFramePr>
          <p:nvPr>
            <p:ph idx="1"/>
            <p:extLst>
              <p:ext uri="{D42A27DB-BD31-4B8C-83A1-F6EECF244321}">
                <p14:modId xmlns:p14="http://schemas.microsoft.com/office/powerpoint/2010/main" val="2973943251"/>
              </p:ext>
            </p:extLst>
          </p:nvPr>
        </p:nvGraphicFramePr>
        <p:xfrm>
          <a:off x="1283308" y="1819780"/>
          <a:ext cx="9625383" cy="3785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018533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35F08E3-0D54-D74C-8FA5-35C399A27E83}"/>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dirty="0">
                <a:solidFill>
                  <a:srgbClr val="EBEBEB"/>
                </a:solidFill>
                <a:latin typeface="+mj-lt"/>
                <a:ea typeface="+mj-ea"/>
                <a:cs typeface="+mj-cs"/>
              </a:rPr>
              <a:t>Lifecycle Methods</a:t>
            </a:r>
          </a:p>
        </p:txBody>
      </p:sp>
      <p:grpSp>
        <p:nvGrpSpPr>
          <p:cNvPr id="15" name="Group 14">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6" name="Rectangle 15">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descr="A screenshot of a cell phone&#10;&#10;Description automatically generated">
            <a:extLst>
              <a:ext uri="{FF2B5EF4-FFF2-40B4-BE49-F238E27FC236}">
                <a16:creationId xmlns:a16="http://schemas.microsoft.com/office/drawing/2014/main" id="{98A7AF41-78C3-D34B-811E-C075814E7429}"/>
              </a:ext>
            </a:extLst>
          </p:cNvPr>
          <p:cNvPicPr>
            <a:picLocks noChangeAspect="1"/>
          </p:cNvPicPr>
          <p:nvPr/>
        </p:nvPicPr>
        <p:blipFill rotWithShape="1">
          <a:blip r:embed="rId3"/>
          <a:srcRect l="15646" t="5632" r="6734"/>
          <a:stretch/>
        </p:blipFill>
        <p:spPr>
          <a:xfrm>
            <a:off x="69825" y="247135"/>
            <a:ext cx="7914487" cy="6376087"/>
          </a:xfrm>
          <a:prstGeom prst="rect">
            <a:avLst/>
          </a:prstGeom>
        </p:spPr>
      </p:pic>
    </p:spTree>
    <p:extLst>
      <p:ext uri="{BB962C8B-B14F-4D97-AF65-F5344CB8AC3E}">
        <p14:creationId xmlns:p14="http://schemas.microsoft.com/office/powerpoint/2010/main" val="318852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C8B42F7F-FDC1-EB43-9856-7511D04E404F}"/>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Installation – Node and create-react-app</a:t>
            </a:r>
          </a:p>
        </p:txBody>
      </p:sp>
      <p:sp>
        <p:nvSpPr>
          <p:cNvPr id="7" name="Content Placeholder 2">
            <a:extLst>
              <a:ext uri="{FF2B5EF4-FFF2-40B4-BE49-F238E27FC236}">
                <a16:creationId xmlns:a16="http://schemas.microsoft.com/office/drawing/2014/main" id="{B8F82A5E-38AB-2544-8EB4-BF00E703B9A4}"/>
              </a:ext>
            </a:extLst>
          </p:cNvPr>
          <p:cNvSpPr>
            <a:spLocks noGrp="1"/>
          </p:cNvSpPr>
          <p:nvPr>
            <p:ph idx="1"/>
          </p:nvPr>
        </p:nvSpPr>
        <p:spPr>
          <a:xfrm>
            <a:off x="5290077" y="437513"/>
            <a:ext cx="5502614" cy="5954325"/>
          </a:xfrm>
        </p:spPr>
        <p:txBody>
          <a:bodyPr anchor="ctr">
            <a:normAutofit/>
          </a:bodyPr>
          <a:lstStyle/>
          <a:p>
            <a:r>
              <a:rPr lang="en-US" sz="2000" dirty="0"/>
              <a:t>Steps:</a:t>
            </a:r>
          </a:p>
          <a:p>
            <a:r>
              <a:rPr lang="en-US" sz="2000" dirty="0"/>
              <a:t>1. Install Node JS in your System (</a:t>
            </a:r>
            <a:r>
              <a:rPr lang="en-US" sz="2000" dirty="0">
                <a:hlinkClick r:id="rId2"/>
              </a:rPr>
              <a:t>https://nodejs.org/en/</a:t>
            </a:r>
            <a:r>
              <a:rPr lang="en-US" sz="2000" dirty="0"/>
              <a:t>)</a:t>
            </a:r>
          </a:p>
          <a:p>
            <a:r>
              <a:rPr lang="en-US" sz="2000" dirty="0"/>
              <a:t>2. Check node installed by typing </a:t>
            </a:r>
            <a:r>
              <a:rPr lang="en-US" sz="2000" b="1" dirty="0"/>
              <a:t>node</a:t>
            </a:r>
            <a:r>
              <a:rPr lang="en-US" sz="2000" dirty="0"/>
              <a:t> in </a:t>
            </a:r>
            <a:r>
              <a:rPr lang="en-US" sz="2000" dirty="0" err="1"/>
              <a:t>cmd</a:t>
            </a:r>
            <a:r>
              <a:rPr lang="en-US" sz="2000" dirty="0"/>
              <a:t> prompt</a:t>
            </a:r>
          </a:p>
          <a:p>
            <a:r>
              <a:rPr lang="en-US" sz="2000" dirty="0"/>
              <a:t>3. Install create-react-app globally.</a:t>
            </a:r>
          </a:p>
          <a:p>
            <a:r>
              <a:rPr lang="en-US" sz="2000" b="1" dirty="0" err="1"/>
              <a:t>npm</a:t>
            </a:r>
            <a:r>
              <a:rPr lang="en-US" sz="2000" b="1" dirty="0"/>
              <a:t> install create-react-app –g </a:t>
            </a:r>
          </a:p>
          <a:p>
            <a:r>
              <a:rPr lang="en-US" sz="2000" dirty="0"/>
              <a:t>4. Create your react sample application</a:t>
            </a:r>
          </a:p>
          <a:p>
            <a:r>
              <a:rPr lang="en-US" sz="2000" b="1" dirty="0" err="1"/>
              <a:t>npx</a:t>
            </a:r>
            <a:r>
              <a:rPr lang="en-US" sz="2000" b="1" dirty="0"/>
              <a:t> create-react-app app-name</a:t>
            </a:r>
          </a:p>
          <a:p>
            <a:r>
              <a:rPr lang="en-US" sz="2000" dirty="0"/>
              <a:t>5. </a:t>
            </a:r>
            <a:r>
              <a:rPr lang="en-US" sz="2000" b="1" dirty="0"/>
              <a:t>cd app-name</a:t>
            </a:r>
          </a:p>
          <a:p>
            <a:r>
              <a:rPr lang="en-US" sz="2000" dirty="0"/>
              <a:t>6. </a:t>
            </a:r>
            <a:r>
              <a:rPr lang="en-US" sz="2000" b="1" dirty="0"/>
              <a:t>yarn install : </a:t>
            </a:r>
            <a:r>
              <a:rPr lang="en-US" sz="2000" dirty="0"/>
              <a:t>To install dependencies</a:t>
            </a:r>
          </a:p>
          <a:p>
            <a:r>
              <a:rPr lang="en-US" sz="2000" b="1" dirty="0"/>
              <a:t>7. yarn start : </a:t>
            </a:r>
            <a:r>
              <a:rPr lang="en-US" sz="2000" dirty="0"/>
              <a:t>To start Application</a:t>
            </a:r>
            <a:endParaRPr lang="en-US" sz="2000" b="1" dirty="0"/>
          </a:p>
        </p:txBody>
      </p:sp>
    </p:spTree>
    <p:extLst>
      <p:ext uri="{BB962C8B-B14F-4D97-AF65-F5344CB8AC3E}">
        <p14:creationId xmlns:p14="http://schemas.microsoft.com/office/powerpoint/2010/main" val="3530893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3" name="Group 22">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4" name="Rectangle 23">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949AF3A4-C3B5-7945-80BA-510C9DC4A3BF}"/>
              </a:ext>
            </a:extLst>
          </p:cNvPr>
          <p:cNvSpPr>
            <a:spLocks noGrp="1"/>
          </p:cNvSpPr>
          <p:nvPr>
            <p:ph type="title"/>
          </p:nvPr>
        </p:nvSpPr>
        <p:spPr>
          <a:xfrm>
            <a:off x="1000372" y="1209957"/>
            <a:ext cx="3034580" cy="4438087"/>
          </a:xfrm>
        </p:spPr>
        <p:txBody>
          <a:bodyPr anchor="ctr">
            <a:normAutofit/>
          </a:bodyPr>
          <a:lstStyle/>
          <a:p>
            <a:pPr algn="r"/>
            <a:r>
              <a:rPr lang="en-IN" sz="3200" dirty="0">
                <a:solidFill>
                  <a:schemeClr val="tx1"/>
                </a:solidFill>
              </a:rPr>
              <a:t>Controlled Forms</a:t>
            </a:r>
            <a:br>
              <a:rPr lang="en-IN" sz="3200" dirty="0">
                <a:solidFill>
                  <a:schemeClr val="tx1"/>
                </a:solidFill>
              </a:rPr>
            </a:br>
            <a:endParaRPr lang="en-US" sz="3200" dirty="0">
              <a:solidFill>
                <a:schemeClr val="tx1"/>
              </a:solidFill>
            </a:endParaRPr>
          </a:p>
        </p:txBody>
      </p:sp>
      <p:cxnSp>
        <p:nvCxnSpPr>
          <p:cNvPr id="27" name="Straight Connector 26">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D4EB5F-98B7-254D-B5A4-FEA611B2D310}"/>
              </a:ext>
            </a:extLst>
          </p:cNvPr>
          <p:cNvSpPr>
            <a:spLocks noGrp="1"/>
          </p:cNvSpPr>
          <p:nvPr>
            <p:ph idx="1"/>
          </p:nvPr>
        </p:nvSpPr>
        <p:spPr>
          <a:xfrm>
            <a:off x="4678424" y="1059025"/>
            <a:ext cx="5302189" cy="4739950"/>
          </a:xfrm>
        </p:spPr>
        <p:txBody>
          <a:bodyPr anchor="ctr">
            <a:normAutofit/>
          </a:bodyPr>
          <a:lstStyle/>
          <a:p>
            <a:pPr algn="just">
              <a:buAutoNum type="arabicPeriod"/>
            </a:pPr>
            <a:r>
              <a:rPr lang="en-US" dirty="0">
                <a:solidFill>
                  <a:schemeClr val="tx1"/>
                </a:solidFill>
              </a:rPr>
              <a:t>Controlled data in a state variable</a:t>
            </a:r>
          </a:p>
          <a:p>
            <a:pPr algn="just">
              <a:buAutoNum type="arabicPeriod"/>
            </a:pPr>
            <a:r>
              <a:rPr lang="en-US" dirty="0">
                <a:solidFill>
                  <a:schemeClr val="tx1"/>
                </a:solidFill>
              </a:rPr>
              <a:t>Single Source of Truth</a:t>
            </a:r>
          </a:p>
          <a:p>
            <a:pPr algn="just">
              <a:buAutoNum type="arabicPeriod"/>
            </a:pPr>
            <a:r>
              <a:rPr lang="en-US" dirty="0">
                <a:solidFill>
                  <a:schemeClr val="tx1"/>
                </a:solidFill>
              </a:rPr>
              <a:t>Validation, Submission, Error Message handled manually</a:t>
            </a:r>
          </a:p>
        </p:txBody>
      </p:sp>
    </p:spTree>
    <p:extLst>
      <p:ext uri="{BB962C8B-B14F-4D97-AF65-F5344CB8AC3E}">
        <p14:creationId xmlns:p14="http://schemas.microsoft.com/office/powerpoint/2010/main" val="26214628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47" name="Freeform: Shape 3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48"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753202D-1A02-674C-92B4-476193981A9F}"/>
              </a:ext>
            </a:extLst>
          </p:cNvPr>
          <p:cNvSpPr>
            <a:spLocks noGrp="1"/>
          </p:cNvSpPr>
          <p:nvPr>
            <p:ph type="title"/>
          </p:nvPr>
        </p:nvSpPr>
        <p:spPr>
          <a:xfrm>
            <a:off x="1154955" y="973668"/>
            <a:ext cx="2942210" cy="1020232"/>
          </a:xfrm>
        </p:spPr>
        <p:txBody>
          <a:bodyPr>
            <a:normAutofit/>
          </a:bodyPr>
          <a:lstStyle/>
          <a:p>
            <a:pPr>
              <a:lnSpc>
                <a:spcPct val="90000"/>
              </a:lnSpc>
            </a:pPr>
            <a:r>
              <a:rPr lang="en-IN" sz="2300">
                <a:solidFill>
                  <a:srgbClr val="EBEBEB"/>
                </a:solidFill>
              </a:rPr>
              <a:t>Uncontrolled Forms</a:t>
            </a:r>
            <a:br>
              <a:rPr lang="en-IN" sz="2300">
                <a:solidFill>
                  <a:srgbClr val="EBEBEB"/>
                </a:solidFill>
              </a:rPr>
            </a:br>
            <a:endParaRPr lang="en-US" sz="2300">
              <a:solidFill>
                <a:srgbClr val="EBEBEB"/>
              </a:solidFill>
            </a:endParaRPr>
          </a:p>
        </p:txBody>
      </p:sp>
      <p:pic>
        <p:nvPicPr>
          <p:cNvPr id="5" name="Picture 4" descr="Text&#10;&#10;Description automatically generated with low confidence">
            <a:extLst>
              <a:ext uri="{FF2B5EF4-FFF2-40B4-BE49-F238E27FC236}">
                <a16:creationId xmlns:a16="http://schemas.microsoft.com/office/drawing/2014/main" id="{7C4898EB-C523-AB4D-8EBA-D2998C9E7346}"/>
              </a:ext>
            </a:extLst>
          </p:cNvPr>
          <p:cNvPicPr>
            <a:picLocks noChangeAspect="1"/>
          </p:cNvPicPr>
          <p:nvPr/>
        </p:nvPicPr>
        <p:blipFill>
          <a:blip r:embed="rId2"/>
          <a:stretch>
            <a:fillRect/>
          </a:stretch>
        </p:blipFill>
        <p:spPr>
          <a:xfrm>
            <a:off x="5671026" y="384431"/>
            <a:ext cx="5569572" cy="5816788"/>
          </a:xfrm>
          <a:prstGeom prst="rect">
            <a:avLst/>
          </a:prstGeom>
        </p:spPr>
      </p:pic>
      <p:sp>
        <p:nvSpPr>
          <p:cNvPr id="49" name="Rectangle 3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0" name="Oval 3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 name="Oval 4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CED3E7F-2118-3D40-809F-9E474366085B}"/>
              </a:ext>
            </a:extLst>
          </p:cNvPr>
          <p:cNvSpPr>
            <a:spLocks noGrp="1"/>
          </p:cNvSpPr>
          <p:nvPr>
            <p:ph idx="1"/>
          </p:nvPr>
        </p:nvSpPr>
        <p:spPr>
          <a:xfrm>
            <a:off x="1154955" y="2120900"/>
            <a:ext cx="3133726" cy="3898900"/>
          </a:xfrm>
        </p:spPr>
        <p:txBody>
          <a:bodyPr>
            <a:normAutofit/>
          </a:bodyPr>
          <a:lstStyle/>
          <a:p>
            <a:pPr>
              <a:buAutoNum type="arabicPeriod"/>
            </a:pPr>
            <a:r>
              <a:rPr lang="en-IN" dirty="0" err="1">
                <a:solidFill>
                  <a:srgbClr val="FFFFFF"/>
                </a:solidFill>
              </a:rPr>
              <a:t>Formik</a:t>
            </a:r>
            <a:r>
              <a:rPr lang="en-IN" dirty="0">
                <a:solidFill>
                  <a:srgbClr val="FFFFFF"/>
                </a:solidFill>
              </a:rPr>
              <a:t> example of un-controlled Forms</a:t>
            </a:r>
          </a:p>
          <a:p>
            <a:pPr>
              <a:buAutoNum type="arabicPeriod"/>
            </a:pPr>
            <a:r>
              <a:rPr lang="en-IN" dirty="0">
                <a:solidFill>
                  <a:srgbClr val="FFFFFF"/>
                </a:solidFill>
              </a:rPr>
              <a:t>Takes Initial Value, Validation, Submission methods as props</a:t>
            </a:r>
          </a:p>
          <a:p>
            <a:pPr>
              <a:buAutoNum type="arabicPeriod"/>
            </a:pPr>
            <a:r>
              <a:rPr lang="en-IN" dirty="0">
                <a:solidFill>
                  <a:srgbClr val="FFFFFF"/>
                </a:solidFill>
              </a:rPr>
              <a:t>Return the value, error, </a:t>
            </a:r>
            <a:r>
              <a:rPr lang="en-IN" dirty="0" err="1">
                <a:solidFill>
                  <a:srgbClr val="FFFFFF"/>
                </a:solidFill>
              </a:rPr>
              <a:t>handleChange</a:t>
            </a:r>
            <a:r>
              <a:rPr lang="en-IN" dirty="0">
                <a:solidFill>
                  <a:srgbClr val="FFFFFF"/>
                </a:solidFill>
              </a:rPr>
              <a:t> and </a:t>
            </a:r>
            <a:r>
              <a:rPr lang="en-IN" dirty="0" err="1">
                <a:solidFill>
                  <a:srgbClr val="FFFFFF"/>
                </a:solidFill>
              </a:rPr>
              <a:t>handleSubmit</a:t>
            </a:r>
            <a:r>
              <a:rPr lang="en-IN" dirty="0">
                <a:solidFill>
                  <a:srgbClr val="FFFFFF"/>
                </a:solidFill>
              </a:rPr>
              <a:t> function which can be triggered in fields</a:t>
            </a:r>
          </a:p>
          <a:p>
            <a:pPr>
              <a:buAutoNum type="arabicPeriod"/>
            </a:pPr>
            <a:endParaRPr lang="en-IN" dirty="0">
              <a:solidFill>
                <a:srgbClr val="FFFFFF"/>
              </a:solidFill>
            </a:endParaRPr>
          </a:p>
          <a:p>
            <a:pPr>
              <a:buAutoNum type="arabicPeriod"/>
            </a:pPr>
            <a:endParaRPr lang="en-IN" dirty="0">
              <a:solidFill>
                <a:srgbClr val="FFFFFF"/>
              </a:solidFill>
            </a:endParaRPr>
          </a:p>
        </p:txBody>
      </p:sp>
      <p:sp>
        <p:nvSpPr>
          <p:cNvPr id="5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95541121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979D-EA89-DF4B-9358-7709DD0B4BC3}"/>
              </a:ext>
            </a:extLst>
          </p:cNvPr>
          <p:cNvSpPr>
            <a:spLocks noGrp="1"/>
          </p:cNvSpPr>
          <p:nvPr>
            <p:ph type="title"/>
          </p:nvPr>
        </p:nvSpPr>
        <p:spPr>
          <a:xfrm>
            <a:off x="1154954" y="973668"/>
            <a:ext cx="8761413" cy="706964"/>
          </a:xfrm>
        </p:spPr>
        <p:txBody>
          <a:bodyPr>
            <a:normAutofit/>
          </a:bodyPr>
          <a:lstStyle/>
          <a:p>
            <a:r>
              <a:rPr lang="en-US">
                <a:solidFill>
                  <a:srgbClr val="EBEBEB"/>
                </a:solidFill>
              </a:rPr>
              <a:t>The Webinar Curve</a:t>
            </a:r>
          </a:p>
        </p:txBody>
      </p:sp>
      <p:graphicFrame>
        <p:nvGraphicFramePr>
          <p:cNvPr id="28" name="Content Placeholder 2">
            <a:extLst>
              <a:ext uri="{FF2B5EF4-FFF2-40B4-BE49-F238E27FC236}">
                <a16:creationId xmlns:a16="http://schemas.microsoft.com/office/drawing/2014/main" id="{FFCF8678-D2E6-47C2-97B7-B79A18EB22F4}"/>
              </a:ext>
            </a:extLst>
          </p:cNvPr>
          <p:cNvGraphicFramePr>
            <a:graphicFrameLocks noGrp="1"/>
          </p:cNvGraphicFramePr>
          <p:nvPr>
            <p:ph idx="1"/>
            <p:extLst>
              <p:ext uri="{D42A27DB-BD31-4B8C-83A1-F6EECF244321}">
                <p14:modId xmlns:p14="http://schemas.microsoft.com/office/powerpoint/2010/main" val="158022514"/>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7125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A1A8-1D55-844E-A976-BC80C7BB42A8}"/>
              </a:ext>
            </a:extLst>
          </p:cNvPr>
          <p:cNvSpPr>
            <a:spLocks noGrp="1"/>
          </p:cNvSpPr>
          <p:nvPr>
            <p:ph type="title"/>
          </p:nvPr>
        </p:nvSpPr>
        <p:spPr/>
        <p:txBody>
          <a:bodyPr/>
          <a:lstStyle/>
          <a:p>
            <a:r>
              <a:rPr lang="en-US" dirty="0"/>
              <a:t>React Events</a:t>
            </a:r>
          </a:p>
        </p:txBody>
      </p:sp>
      <p:sp>
        <p:nvSpPr>
          <p:cNvPr id="3" name="Content Placeholder 2">
            <a:extLst>
              <a:ext uri="{FF2B5EF4-FFF2-40B4-BE49-F238E27FC236}">
                <a16:creationId xmlns:a16="http://schemas.microsoft.com/office/drawing/2014/main" id="{40E01CE1-2DCC-4B4F-90D4-7BF7796DA673}"/>
              </a:ext>
            </a:extLst>
          </p:cNvPr>
          <p:cNvSpPr>
            <a:spLocks noGrp="1"/>
          </p:cNvSpPr>
          <p:nvPr>
            <p:ph idx="1"/>
          </p:nvPr>
        </p:nvSpPr>
        <p:spPr/>
        <p:txBody>
          <a:bodyPr/>
          <a:lstStyle/>
          <a:p>
            <a:r>
              <a:rPr lang="en-IN" dirty="0"/>
              <a:t>Just like HTML, React can perform actions based on user events.</a:t>
            </a:r>
          </a:p>
          <a:p>
            <a:r>
              <a:rPr lang="en-IN" dirty="0"/>
              <a:t>React has the same events as HTML: click, change, mouseover etc.</a:t>
            </a:r>
          </a:p>
          <a:p>
            <a:endParaRPr lang="en-IN" dirty="0"/>
          </a:p>
          <a:p>
            <a:r>
              <a:rPr lang="en-IN" dirty="0"/>
              <a:t>HTML : &lt;button </a:t>
            </a:r>
            <a:r>
              <a:rPr lang="en-IN" b="1" dirty="0" err="1"/>
              <a:t>onchange</a:t>
            </a:r>
            <a:r>
              <a:rPr lang="en-IN" dirty="0"/>
              <a:t>=”search()” </a:t>
            </a:r>
            <a:r>
              <a:rPr lang="en-IN" b="1" dirty="0"/>
              <a:t>class</a:t>
            </a:r>
            <a:r>
              <a:rPr lang="en-IN" dirty="0"/>
              <a:t>=“” </a:t>
            </a:r>
            <a:r>
              <a:rPr lang="en-IN" b="1" dirty="0"/>
              <a:t>onclick</a:t>
            </a:r>
            <a:r>
              <a:rPr lang="en-IN" dirty="0"/>
              <a:t>=”submit()”&gt;Search&lt;/button&gt; </a:t>
            </a:r>
          </a:p>
          <a:p>
            <a:r>
              <a:rPr lang="en-IN" dirty="0"/>
              <a:t>REACT: &lt;button </a:t>
            </a:r>
            <a:r>
              <a:rPr lang="en-IN" b="1" dirty="0" err="1"/>
              <a:t>onChange</a:t>
            </a:r>
            <a:r>
              <a:rPr lang="en-IN" dirty="0"/>
              <a:t>={</a:t>
            </a:r>
            <a:r>
              <a:rPr lang="en-IN" dirty="0" err="1"/>
              <a:t>this.search</a:t>
            </a:r>
            <a:r>
              <a:rPr lang="en-IN" dirty="0"/>
              <a:t>}</a:t>
            </a:r>
            <a:r>
              <a:rPr lang="en-IN" b="1" dirty="0"/>
              <a:t> </a:t>
            </a:r>
            <a:r>
              <a:rPr lang="en-IN" b="1" dirty="0" err="1"/>
              <a:t>className</a:t>
            </a:r>
            <a:r>
              <a:rPr lang="en-IN" b="1" dirty="0"/>
              <a:t>=</a:t>
            </a:r>
            <a:r>
              <a:rPr lang="en-IN" dirty="0"/>
              <a:t>{} </a:t>
            </a:r>
            <a:r>
              <a:rPr lang="en-IN" b="1" dirty="0" err="1"/>
              <a:t>onClick</a:t>
            </a:r>
            <a:r>
              <a:rPr lang="en-IN" dirty="0"/>
              <a:t>={()=&gt; {</a:t>
            </a:r>
            <a:r>
              <a:rPr lang="en-IN" dirty="0" err="1"/>
              <a:t>this.search</a:t>
            </a:r>
            <a:r>
              <a:rPr lang="en-IN" dirty="0"/>
              <a:t>()}}&gt;Search&lt;/button&gt;</a:t>
            </a:r>
          </a:p>
        </p:txBody>
      </p:sp>
    </p:spTree>
    <p:extLst>
      <p:ext uri="{BB962C8B-B14F-4D97-AF65-F5344CB8AC3E}">
        <p14:creationId xmlns:p14="http://schemas.microsoft.com/office/powerpoint/2010/main" val="2577066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E129AB23-7F9E-7B48-96CF-3AEBFF17E079}"/>
              </a:ext>
            </a:extLst>
          </p:cNvPr>
          <p:cNvSpPr>
            <a:spLocks noGrp="1"/>
          </p:cNvSpPr>
          <p:nvPr>
            <p:ph type="title"/>
          </p:nvPr>
        </p:nvSpPr>
        <p:spPr>
          <a:xfrm>
            <a:off x="994087" y="1130603"/>
            <a:ext cx="3342442" cy="1813319"/>
          </a:xfrm>
        </p:spPr>
        <p:txBody>
          <a:bodyPr anchor="ctr">
            <a:normAutofit/>
          </a:bodyPr>
          <a:lstStyle/>
          <a:p>
            <a:r>
              <a:rPr lang="en-US" sz="3200" dirty="0" err="1">
                <a:solidFill>
                  <a:srgbClr val="EBEBEB"/>
                </a:solidFill>
              </a:rPr>
              <a:t>Axios</a:t>
            </a:r>
            <a:r>
              <a:rPr lang="en-US" sz="3200" dirty="0">
                <a:solidFill>
                  <a:srgbClr val="EBEBEB"/>
                </a:solidFill>
              </a:rPr>
              <a:t> API</a:t>
            </a:r>
          </a:p>
        </p:txBody>
      </p:sp>
      <p:graphicFrame>
        <p:nvGraphicFramePr>
          <p:cNvPr id="28" name="Content Placeholder 2">
            <a:extLst>
              <a:ext uri="{FF2B5EF4-FFF2-40B4-BE49-F238E27FC236}">
                <a16:creationId xmlns:a16="http://schemas.microsoft.com/office/drawing/2014/main" id="{C90576A9-5722-499B-86CE-839274EB8FE0}"/>
              </a:ext>
            </a:extLst>
          </p:cNvPr>
          <p:cNvGraphicFramePr>
            <a:graphicFrameLocks noGrp="1"/>
          </p:cNvGraphicFramePr>
          <p:nvPr>
            <p:ph idx="1"/>
          </p:nvPr>
        </p:nvGraphicFramePr>
        <p:xfrm>
          <a:off x="5290077" y="437513"/>
          <a:ext cx="5502614" cy="5954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3B0DB792-67CB-3540-8EF1-1C28D70E398D}"/>
              </a:ext>
            </a:extLst>
          </p:cNvPr>
          <p:cNvSpPr txBox="1"/>
          <p:nvPr/>
        </p:nvSpPr>
        <p:spPr>
          <a:xfrm>
            <a:off x="869795" y="3428999"/>
            <a:ext cx="3759137" cy="1477328"/>
          </a:xfrm>
          <a:prstGeom prst="rect">
            <a:avLst/>
          </a:prstGeom>
          <a:noFill/>
        </p:spPr>
        <p:txBody>
          <a:bodyPr wrap="square" rtlCol="0">
            <a:spAutoFit/>
          </a:bodyPr>
          <a:lstStyle/>
          <a:p>
            <a:r>
              <a:rPr lang="en-IN" dirty="0">
                <a:solidFill>
                  <a:schemeClr val="bg1"/>
                </a:solidFill>
              </a:rPr>
              <a:t>Syntax:</a:t>
            </a:r>
          </a:p>
          <a:p>
            <a:br>
              <a:rPr lang="en-IN" dirty="0">
                <a:solidFill>
                  <a:schemeClr val="bg1"/>
                </a:solidFill>
              </a:rPr>
            </a:br>
            <a:r>
              <a:rPr lang="en-IN" dirty="0" err="1">
                <a:solidFill>
                  <a:schemeClr val="bg1"/>
                </a:solidFill>
              </a:rPr>
              <a:t>axios.get</a:t>
            </a:r>
            <a:r>
              <a:rPr lang="en-IN" dirty="0">
                <a:solidFill>
                  <a:schemeClr val="bg1"/>
                </a:solidFill>
              </a:rPr>
              <a:t>(`https://</a:t>
            </a:r>
            <a:r>
              <a:rPr lang="en-IN" dirty="0" err="1">
                <a:solidFill>
                  <a:schemeClr val="bg1"/>
                </a:solidFill>
              </a:rPr>
              <a:t>jsonplaceholder.typicode.com</a:t>
            </a:r>
            <a:r>
              <a:rPr lang="en-IN" dirty="0">
                <a:solidFill>
                  <a:schemeClr val="bg1"/>
                </a:solidFill>
              </a:rPr>
              <a:t>/users`)</a:t>
            </a:r>
          </a:p>
          <a:p>
            <a:r>
              <a:rPr lang="en-IN" dirty="0">
                <a:solidFill>
                  <a:schemeClr val="bg1"/>
                </a:solidFill>
              </a:rPr>
              <a:t>.then(res =&gt; { })</a:t>
            </a:r>
            <a:endParaRPr lang="en-US" dirty="0">
              <a:solidFill>
                <a:schemeClr val="bg1"/>
              </a:solidFill>
            </a:endParaRPr>
          </a:p>
        </p:txBody>
      </p:sp>
    </p:spTree>
    <p:extLst>
      <p:ext uri="{BB962C8B-B14F-4D97-AF65-F5344CB8AC3E}">
        <p14:creationId xmlns:p14="http://schemas.microsoft.com/office/powerpoint/2010/main" val="2981890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8" name="Rectangle 2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2F883F31-A2D9-B546-8740-3F6EFDF25549}"/>
              </a:ext>
            </a:extLst>
          </p:cNvPr>
          <p:cNvSpPr>
            <a:spLocks noGrp="1"/>
          </p:cNvSpPr>
          <p:nvPr>
            <p:ph type="title"/>
          </p:nvPr>
        </p:nvSpPr>
        <p:spPr>
          <a:xfrm>
            <a:off x="1154954" y="973668"/>
            <a:ext cx="8761413" cy="706964"/>
          </a:xfrm>
        </p:spPr>
        <p:txBody>
          <a:bodyPr vert="horz" lIns="91440" tIns="45720" rIns="91440" bIns="45720" rtlCol="0">
            <a:normAutofit/>
          </a:bodyPr>
          <a:lstStyle/>
          <a:p>
            <a:r>
              <a:rPr lang="en-US">
                <a:solidFill>
                  <a:srgbClr val="FFFFFF"/>
                </a:solidFill>
              </a:rPr>
              <a:t>Refs</a:t>
            </a:r>
          </a:p>
        </p:txBody>
      </p:sp>
      <p:sp>
        <p:nvSpPr>
          <p:cNvPr id="33" name="Rectangle 3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5" name="Content Placeholder 2">
            <a:extLst>
              <a:ext uri="{FF2B5EF4-FFF2-40B4-BE49-F238E27FC236}">
                <a16:creationId xmlns:a16="http://schemas.microsoft.com/office/drawing/2014/main" id="{0544728C-722B-46E5-90FC-DF6C019CD19F}"/>
              </a:ext>
            </a:extLst>
          </p:cNvPr>
          <p:cNvGraphicFramePr>
            <a:graphicFrameLocks noGrp="1"/>
          </p:cNvGraphicFramePr>
          <p:nvPr>
            <p:ph idx="1"/>
            <p:extLst>
              <p:ext uri="{D42A27DB-BD31-4B8C-83A1-F6EECF244321}">
                <p14:modId xmlns:p14="http://schemas.microsoft.com/office/powerpoint/2010/main" val="3190152341"/>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5892931"/>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0" name="Rectangle 29">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8AE50506-486C-E340-92A5-0F2946D51D78}"/>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rPr>
              <a:t>Keys</a:t>
            </a:r>
          </a:p>
        </p:txBody>
      </p:sp>
      <p:cxnSp>
        <p:nvCxnSpPr>
          <p:cNvPr id="33" name="Straight Connector 32">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54" name="Content Placeholder 2">
            <a:extLst>
              <a:ext uri="{FF2B5EF4-FFF2-40B4-BE49-F238E27FC236}">
                <a16:creationId xmlns:a16="http://schemas.microsoft.com/office/drawing/2014/main" id="{1D62DF2D-D299-B84A-BCCF-CFEE1331A86F}"/>
              </a:ext>
            </a:extLst>
          </p:cNvPr>
          <p:cNvSpPr>
            <a:spLocks noGrp="1"/>
          </p:cNvSpPr>
          <p:nvPr>
            <p:ph idx="1"/>
          </p:nvPr>
        </p:nvSpPr>
        <p:spPr>
          <a:xfrm>
            <a:off x="5041399" y="1085549"/>
            <a:ext cx="5579707" cy="4686903"/>
          </a:xfrm>
        </p:spPr>
        <p:txBody>
          <a:bodyPr anchor="ctr">
            <a:normAutofit/>
          </a:bodyPr>
          <a:lstStyle/>
          <a:p>
            <a:pPr marL="0" indent="0">
              <a:buNone/>
            </a:pPr>
            <a:r>
              <a:rPr lang="en-IN" dirty="0">
                <a:solidFill>
                  <a:schemeClr val="tx1"/>
                </a:solidFill>
              </a:rPr>
              <a:t>Keys help React identify which items have changed, are added, or are removed.</a:t>
            </a:r>
          </a:p>
          <a:p>
            <a:pPr marL="0" indent="0">
              <a:buNone/>
            </a:pPr>
            <a:r>
              <a:rPr lang="en-IN" dirty="0">
                <a:solidFill>
                  <a:schemeClr val="tx1"/>
                </a:solidFill>
              </a:rPr>
              <a:t> </a:t>
            </a:r>
          </a:p>
          <a:p>
            <a:pPr marL="0" indent="0">
              <a:buNone/>
            </a:pPr>
            <a:r>
              <a:rPr lang="en-IN" dirty="0">
                <a:solidFill>
                  <a:schemeClr val="tx1"/>
                </a:solidFill>
              </a:rPr>
              <a:t>Keys should be given to the elements inside the array to give the elements a stable identity</a:t>
            </a:r>
          </a:p>
          <a:p>
            <a:pPr marL="0" indent="0">
              <a:buNone/>
            </a:pPr>
            <a:endParaRPr lang="en-IN" dirty="0">
              <a:solidFill>
                <a:schemeClr val="tx1"/>
              </a:solidFill>
            </a:endParaRPr>
          </a:p>
          <a:p>
            <a:pPr marL="0" indent="0">
              <a:buNone/>
            </a:pPr>
            <a:r>
              <a:rPr lang="en-IN" dirty="0">
                <a:solidFill>
                  <a:schemeClr val="tx1"/>
                </a:solidFill>
              </a:rPr>
              <a:t>&lt;li key={</a:t>
            </a:r>
            <a:r>
              <a:rPr lang="en-IN" dirty="0" err="1">
                <a:solidFill>
                  <a:schemeClr val="tx1"/>
                </a:solidFill>
              </a:rPr>
              <a:t>number.toString</a:t>
            </a:r>
            <a:r>
              <a:rPr lang="en-IN" dirty="0">
                <a:solidFill>
                  <a:schemeClr val="tx1"/>
                </a:solidFill>
              </a:rPr>
              <a:t>()}&gt; {number} &lt;/li&gt;</a:t>
            </a:r>
            <a:endParaRPr lang="en-US" dirty="0">
              <a:solidFill>
                <a:schemeClr val="tx1"/>
              </a:solidFill>
            </a:endParaRPr>
          </a:p>
          <a:p>
            <a:pPr marL="0" indent="0">
              <a:buNone/>
            </a:pPr>
            <a:endParaRPr lang="en-IN" dirty="0">
              <a:solidFill>
                <a:schemeClr val="tx1"/>
              </a:solidFill>
            </a:endParaRPr>
          </a:p>
        </p:txBody>
      </p:sp>
    </p:spTree>
    <p:extLst>
      <p:ext uri="{BB962C8B-B14F-4D97-AF65-F5344CB8AC3E}">
        <p14:creationId xmlns:p14="http://schemas.microsoft.com/office/powerpoint/2010/main" val="159854740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6"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C900AAB-40F8-9647-A4FA-EEE6CB86CD50}"/>
              </a:ext>
            </a:extLst>
          </p:cNvPr>
          <p:cNvSpPr>
            <a:spLocks noGrp="1"/>
          </p:cNvSpPr>
          <p:nvPr>
            <p:ph type="title"/>
          </p:nvPr>
        </p:nvSpPr>
        <p:spPr>
          <a:xfrm>
            <a:off x="1154955" y="973668"/>
            <a:ext cx="2942210" cy="1020232"/>
          </a:xfrm>
        </p:spPr>
        <p:txBody>
          <a:bodyPr>
            <a:normAutofit/>
          </a:bodyPr>
          <a:lstStyle/>
          <a:p>
            <a:r>
              <a:rPr lang="en-US" sz="3300">
                <a:solidFill>
                  <a:srgbClr val="EBEBEB"/>
                </a:solidFill>
              </a:rPr>
              <a:t>React Router</a:t>
            </a:r>
          </a:p>
        </p:txBody>
      </p:sp>
      <p:pic>
        <p:nvPicPr>
          <p:cNvPr id="5" name="Picture 4" descr="Text&#10;&#10;Description automatically generated">
            <a:extLst>
              <a:ext uri="{FF2B5EF4-FFF2-40B4-BE49-F238E27FC236}">
                <a16:creationId xmlns:a16="http://schemas.microsoft.com/office/drawing/2014/main" id="{B46D4F16-51E8-C34D-AE6C-F063B241A85F}"/>
              </a:ext>
            </a:extLst>
          </p:cNvPr>
          <p:cNvPicPr>
            <a:picLocks noChangeAspect="1"/>
          </p:cNvPicPr>
          <p:nvPr/>
        </p:nvPicPr>
        <p:blipFill>
          <a:blip r:embed="rId2"/>
          <a:stretch>
            <a:fillRect/>
          </a:stretch>
        </p:blipFill>
        <p:spPr>
          <a:xfrm>
            <a:off x="4382517" y="501805"/>
            <a:ext cx="7386148" cy="5843239"/>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11A89FF-BB3F-894B-A287-CE20ABAF0407}"/>
              </a:ext>
            </a:extLst>
          </p:cNvPr>
          <p:cNvSpPr>
            <a:spLocks noGrp="1"/>
          </p:cNvSpPr>
          <p:nvPr>
            <p:ph idx="1"/>
          </p:nvPr>
        </p:nvSpPr>
        <p:spPr>
          <a:xfrm>
            <a:off x="1154955" y="2120900"/>
            <a:ext cx="3133726" cy="3898900"/>
          </a:xfrm>
        </p:spPr>
        <p:txBody>
          <a:bodyPr>
            <a:normAutofit/>
          </a:bodyPr>
          <a:lstStyle/>
          <a:p>
            <a:r>
              <a:rPr lang="en-IN" b="1">
                <a:solidFill>
                  <a:srgbClr val="FFFFFF"/>
                </a:solidFill>
              </a:rPr>
              <a:t>React Router </a:t>
            </a:r>
            <a:r>
              <a:rPr lang="en-IN">
                <a:solidFill>
                  <a:srgbClr val="FFFFFF"/>
                </a:solidFill>
              </a:rPr>
              <a:t>is dynamic, client-side </a:t>
            </a:r>
            <a:r>
              <a:rPr lang="en-IN" b="1">
                <a:solidFill>
                  <a:srgbClr val="FFFFFF"/>
                </a:solidFill>
              </a:rPr>
              <a:t>routing</a:t>
            </a:r>
          </a:p>
          <a:p>
            <a:r>
              <a:rPr lang="en-IN">
                <a:solidFill>
                  <a:srgbClr val="FFFFFF"/>
                </a:solidFill>
              </a:rPr>
              <a:t> Build a single-page web application without the page refreshing</a:t>
            </a:r>
          </a:p>
          <a:p>
            <a:r>
              <a:rPr lang="en-IN">
                <a:solidFill>
                  <a:srgbClr val="FFFFFF"/>
                </a:solidFill>
              </a:rPr>
              <a:t>Uses component structure to call components</a:t>
            </a:r>
            <a:endParaRPr lang="en-IN" b="1">
              <a:solidFill>
                <a:srgbClr val="FFFFFF"/>
              </a:solidFill>
            </a:endParaRPr>
          </a:p>
          <a:p>
            <a:endParaRPr lang="en-US">
              <a:solidFill>
                <a:srgbClr val="FFFFFF"/>
              </a:solidFill>
            </a:endParaRPr>
          </a:p>
          <a:p>
            <a:endParaRPr lang="en-US">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824320964"/>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75894-4F3B-464B-A446-5E8D4868F999}"/>
              </a:ext>
            </a:extLst>
          </p:cNvPr>
          <p:cNvSpPr>
            <a:spLocks noGrp="1"/>
          </p:cNvSpPr>
          <p:nvPr>
            <p:ph type="title"/>
          </p:nvPr>
        </p:nvSpPr>
        <p:spPr/>
        <p:txBody>
          <a:bodyPr/>
          <a:lstStyle/>
          <a:p>
            <a:r>
              <a:rPr lang="en-US" dirty="0"/>
              <a:t>React Styling</a:t>
            </a:r>
            <a:br>
              <a:rPr lang="en-US" dirty="0"/>
            </a:br>
            <a:endParaRPr lang="en-US" dirty="0"/>
          </a:p>
        </p:txBody>
      </p:sp>
      <p:sp>
        <p:nvSpPr>
          <p:cNvPr id="3" name="Content Placeholder 2">
            <a:extLst>
              <a:ext uri="{FF2B5EF4-FFF2-40B4-BE49-F238E27FC236}">
                <a16:creationId xmlns:a16="http://schemas.microsoft.com/office/drawing/2014/main" id="{B3F9E9F9-2911-C345-BD47-BE2344F4D01B}"/>
              </a:ext>
            </a:extLst>
          </p:cNvPr>
          <p:cNvSpPr>
            <a:spLocks noGrp="1"/>
          </p:cNvSpPr>
          <p:nvPr>
            <p:ph idx="1"/>
          </p:nvPr>
        </p:nvSpPr>
        <p:spPr>
          <a:xfrm>
            <a:off x="1154954" y="2603500"/>
            <a:ext cx="8825659" cy="2381095"/>
          </a:xfrm>
        </p:spPr>
        <p:txBody>
          <a:bodyPr/>
          <a:lstStyle/>
          <a:p>
            <a:pPr marL="0" indent="0">
              <a:buNone/>
            </a:pPr>
            <a:r>
              <a:rPr lang="en-US" dirty="0"/>
              <a:t>Styling can be done in three different ways,</a:t>
            </a:r>
          </a:p>
          <a:p>
            <a:r>
              <a:rPr lang="en-US" dirty="0"/>
              <a:t>Use traditional CSS framework (bootstrap, material </a:t>
            </a:r>
            <a:r>
              <a:rPr lang="en-US" dirty="0" err="1"/>
              <a:t>etc</a:t>
            </a:r>
            <a:r>
              <a:rPr lang="en-US" dirty="0"/>
              <a:t>) import and follow their semantics</a:t>
            </a:r>
          </a:p>
          <a:p>
            <a:r>
              <a:rPr lang="en-US" dirty="0"/>
              <a:t>Use component-based approach </a:t>
            </a:r>
            <a:r>
              <a:rPr lang="en-US" dirty="0" err="1"/>
              <a:t>MaterialUI</a:t>
            </a:r>
            <a:r>
              <a:rPr lang="en-US" dirty="0"/>
              <a:t> and </a:t>
            </a:r>
            <a:r>
              <a:rPr lang="en-US" dirty="0" err="1"/>
              <a:t>Reactstrap</a:t>
            </a:r>
            <a:r>
              <a:rPr lang="en-US" dirty="0"/>
              <a:t>.</a:t>
            </a:r>
          </a:p>
          <a:p>
            <a:r>
              <a:rPr lang="en-US" dirty="0"/>
              <a:t>Use your own styles.</a:t>
            </a:r>
          </a:p>
          <a:p>
            <a:endParaRPr lang="en-US" dirty="0"/>
          </a:p>
        </p:txBody>
      </p:sp>
    </p:spTree>
    <p:extLst>
      <p:ext uri="{BB962C8B-B14F-4D97-AF65-F5344CB8AC3E}">
        <p14:creationId xmlns:p14="http://schemas.microsoft.com/office/powerpoint/2010/main" val="475143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7D6FE6E4-73B3-C945-A4CD-8A686CAA3479}"/>
              </a:ext>
            </a:extLst>
          </p:cNvPr>
          <p:cNvSpPr>
            <a:spLocks noGrp="1"/>
          </p:cNvSpPr>
          <p:nvPr>
            <p:ph type="title"/>
          </p:nvPr>
        </p:nvSpPr>
        <p:spPr>
          <a:xfrm>
            <a:off x="1154954" y="973668"/>
            <a:ext cx="8761413" cy="706964"/>
          </a:xfrm>
        </p:spPr>
        <p:txBody>
          <a:bodyPr>
            <a:normAutofit/>
          </a:bodyPr>
          <a:lstStyle/>
          <a:p>
            <a:r>
              <a:rPr lang="en-US">
                <a:solidFill>
                  <a:srgbClr val="FFFFFF"/>
                </a:solidFill>
              </a:rPr>
              <a:t>Context</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6B5429A-C546-4B88-9A03-089DC6487204}"/>
              </a:ext>
            </a:extLst>
          </p:cNvPr>
          <p:cNvGraphicFramePr>
            <a:graphicFrameLocks noGrp="1"/>
          </p:cNvGraphicFramePr>
          <p:nvPr>
            <p:ph idx="1"/>
            <p:extLst>
              <p:ext uri="{D42A27DB-BD31-4B8C-83A1-F6EECF244321}">
                <p14:modId xmlns:p14="http://schemas.microsoft.com/office/powerpoint/2010/main" val="2327082319"/>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7791273"/>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1">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7" name="Freeform: Shape 13">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8"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8"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861C401-9BE3-1344-9C1B-E34C774BE0C1}"/>
              </a:ext>
            </a:extLst>
          </p:cNvPr>
          <p:cNvSpPr>
            <a:spLocks noGrp="1"/>
          </p:cNvSpPr>
          <p:nvPr>
            <p:ph type="title"/>
          </p:nvPr>
        </p:nvSpPr>
        <p:spPr>
          <a:xfrm>
            <a:off x="639098" y="629265"/>
            <a:ext cx="5132438" cy="1622322"/>
          </a:xfrm>
        </p:spPr>
        <p:txBody>
          <a:bodyPr>
            <a:normAutofit/>
          </a:bodyPr>
          <a:lstStyle/>
          <a:p>
            <a:r>
              <a:rPr lang="en-US">
                <a:solidFill>
                  <a:schemeClr val="tx1"/>
                </a:solidFill>
              </a:rPr>
              <a:t>HOC – Higher Order Components</a:t>
            </a:r>
          </a:p>
        </p:txBody>
      </p:sp>
      <p:sp>
        <p:nvSpPr>
          <p:cNvPr id="29" name="Rectangle 19">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98406E0-C796-9D42-83C4-36D0DCBCB295}"/>
              </a:ext>
            </a:extLst>
          </p:cNvPr>
          <p:cNvSpPr>
            <a:spLocks noGrp="1"/>
          </p:cNvSpPr>
          <p:nvPr>
            <p:ph idx="1"/>
          </p:nvPr>
        </p:nvSpPr>
        <p:spPr>
          <a:xfrm>
            <a:off x="639098" y="2418735"/>
            <a:ext cx="5132439" cy="3811742"/>
          </a:xfrm>
        </p:spPr>
        <p:txBody>
          <a:bodyPr anchor="ctr">
            <a:normAutofit/>
          </a:bodyPr>
          <a:lstStyle/>
          <a:p>
            <a:r>
              <a:rPr lang="en-IN" b="1">
                <a:solidFill>
                  <a:schemeClr val="tx1"/>
                </a:solidFill>
              </a:rPr>
              <a:t>A higher-order component is a function that takes a component and returns a new component.</a:t>
            </a:r>
          </a:p>
          <a:p>
            <a:endParaRPr lang="en-IN" b="1">
              <a:solidFill>
                <a:schemeClr val="tx1"/>
              </a:solidFill>
            </a:endParaRPr>
          </a:p>
          <a:p>
            <a:pPr marL="0" indent="0">
              <a:buNone/>
            </a:pPr>
            <a:endParaRPr lang="en-US">
              <a:solidFill>
                <a:schemeClr val="tx1"/>
              </a:solidFill>
            </a:endParaRPr>
          </a:p>
        </p:txBody>
      </p:sp>
      <p:pic>
        <p:nvPicPr>
          <p:cNvPr id="5" name="Picture 4" descr="Text&#10;&#10;Description automatically generated">
            <a:extLst>
              <a:ext uri="{FF2B5EF4-FFF2-40B4-BE49-F238E27FC236}">
                <a16:creationId xmlns:a16="http://schemas.microsoft.com/office/drawing/2014/main" id="{E6ABFCC7-0470-8041-AB0B-6FEA36CCDA90}"/>
              </a:ext>
            </a:extLst>
          </p:cNvPr>
          <p:cNvPicPr>
            <a:picLocks noChangeAspect="1"/>
          </p:cNvPicPr>
          <p:nvPr/>
        </p:nvPicPr>
        <p:blipFill>
          <a:blip r:embed="rId2"/>
          <a:stretch>
            <a:fillRect/>
          </a:stretch>
        </p:blipFill>
        <p:spPr>
          <a:xfrm>
            <a:off x="6714836" y="787088"/>
            <a:ext cx="4828707" cy="2426425"/>
          </a:xfrm>
          <a:prstGeom prst="rect">
            <a:avLst/>
          </a:prstGeom>
        </p:spPr>
      </p:pic>
      <p:pic>
        <p:nvPicPr>
          <p:cNvPr id="7" name="Picture 6" descr="Text&#10;&#10;Description automatically generated">
            <a:extLst>
              <a:ext uri="{FF2B5EF4-FFF2-40B4-BE49-F238E27FC236}">
                <a16:creationId xmlns:a16="http://schemas.microsoft.com/office/drawing/2014/main" id="{50D4F5FA-D9FC-204E-AB07-1EC8234D8952}"/>
              </a:ext>
            </a:extLst>
          </p:cNvPr>
          <p:cNvPicPr>
            <a:picLocks noChangeAspect="1"/>
          </p:cNvPicPr>
          <p:nvPr/>
        </p:nvPicPr>
        <p:blipFill>
          <a:blip r:embed="rId3"/>
          <a:stretch>
            <a:fillRect/>
          </a:stretch>
        </p:blipFill>
        <p:spPr>
          <a:xfrm>
            <a:off x="6712909" y="3535315"/>
            <a:ext cx="4828707" cy="2679931"/>
          </a:xfrm>
          <a:prstGeom prst="rect">
            <a:avLst/>
          </a:prstGeom>
        </p:spPr>
      </p:pic>
    </p:spTree>
    <p:extLst>
      <p:ext uri="{BB962C8B-B14F-4D97-AF65-F5344CB8AC3E}">
        <p14:creationId xmlns:p14="http://schemas.microsoft.com/office/powerpoint/2010/main" val="326026563"/>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9"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0"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FA2510E-1D42-384B-B95D-C2DCD1BFB51B}"/>
              </a:ext>
            </a:extLst>
          </p:cNvPr>
          <p:cNvSpPr>
            <a:spLocks noGrp="1"/>
          </p:cNvSpPr>
          <p:nvPr>
            <p:ph type="title"/>
          </p:nvPr>
        </p:nvSpPr>
        <p:spPr>
          <a:xfrm>
            <a:off x="639098" y="629265"/>
            <a:ext cx="5132438" cy="1622322"/>
          </a:xfrm>
        </p:spPr>
        <p:txBody>
          <a:bodyPr>
            <a:normAutofit/>
          </a:bodyPr>
          <a:lstStyle/>
          <a:p>
            <a:r>
              <a:rPr lang="en-US">
                <a:solidFill>
                  <a:srgbClr val="EBEBEB"/>
                </a:solidFill>
              </a:rPr>
              <a:t>Pure Components</a:t>
            </a:r>
          </a:p>
        </p:txBody>
      </p:sp>
      <p:pic>
        <p:nvPicPr>
          <p:cNvPr id="5" name="Picture 4" descr="Text&#10;&#10;Description automatically generated">
            <a:extLst>
              <a:ext uri="{FF2B5EF4-FFF2-40B4-BE49-F238E27FC236}">
                <a16:creationId xmlns:a16="http://schemas.microsoft.com/office/drawing/2014/main" id="{59ECFF8D-7D97-6C45-B83D-EBB1D45DC4A1}"/>
              </a:ext>
            </a:extLst>
          </p:cNvPr>
          <p:cNvPicPr>
            <a:picLocks noChangeAspect="1"/>
          </p:cNvPicPr>
          <p:nvPr/>
        </p:nvPicPr>
        <p:blipFill>
          <a:blip r:embed="rId2"/>
          <a:stretch>
            <a:fillRect/>
          </a:stretch>
        </p:blipFill>
        <p:spPr>
          <a:xfrm>
            <a:off x="6714836" y="2212507"/>
            <a:ext cx="4828707" cy="2450567"/>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B5A0ED7-AFA4-FA40-958E-D238B8C4A4B0}"/>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rPr>
              <a:t>Higher Performance</a:t>
            </a:r>
          </a:p>
          <a:p>
            <a:r>
              <a:rPr lang="en-US" dirty="0">
                <a:solidFill>
                  <a:srgbClr val="FFFFFF"/>
                </a:solidFill>
              </a:rPr>
              <a:t>Prevents re-render incase of same value</a:t>
            </a:r>
          </a:p>
          <a:p>
            <a:r>
              <a:rPr lang="en-US" dirty="0">
                <a:solidFill>
                  <a:srgbClr val="FFFFFF"/>
                </a:solidFill>
              </a:rPr>
              <a:t>Un-able to prevent re-render in state </a:t>
            </a:r>
            <a:r>
              <a:rPr lang="en-US" b="1" dirty="0">
                <a:solidFill>
                  <a:srgbClr val="FFFFFF"/>
                </a:solidFill>
              </a:rPr>
              <a:t>objects</a:t>
            </a:r>
          </a:p>
          <a:p>
            <a:r>
              <a:rPr lang="en-US" dirty="0">
                <a:solidFill>
                  <a:srgbClr val="FFFFFF"/>
                </a:solidFill>
              </a:rPr>
              <a:t>Applicable for class Component.</a:t>
            </a:r>
          </a:p>
          <a:p>
            <a:pPr marL="0" indent="0">
              <a:buNone/>
            </a:pPr>
            <a:endParaRPr lang="en-US" dirty="0">
              <a:solidFill>
                <a:srgbClr val="FFFFFF"/>
              </a:solidFill>
            </a:endParaRPr>
          </a:p>
        </p:txBody>
      </p:sp>
    </p:spTree>
    <p:extLst>
      <p:ext uri="{BB962C8B-B14F-4D97-AF65-F5344CB8AC3E}">
        <p14:creationId xmlns:p14="http://schemas.microsoft.com/office/powerpoint/2010/main" val="2945060522"/>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3003-F78B-A748-BC7E-9E0EF3F3A15B}"/>
              </a:ext>
            </a:extLst>
          </p:cNvPr>
          <p:cNvSpPr>
            <a:spLocks noGrp="1"/>
          </p:cNvSpPr>
          <p:nvPr>
            <p:ph type="title"/>
          </p:nvPr>
        </p:nvSpPr>
        <p:spPr/>
        <p:txBody>
          <a:bodyPr/>
          <a:lstStyle/>
          <a:p>
            <a:r>
              <a:rPr lang="en-US" dirty="0"/>
              <a:t>REACT HOOKS - BASIC</a:t>
            </a:r>
          </a:p>
        </p:txBody>
      </p:sp>
      <p:sp>
        <p:nvSpPr>
          <p:cNvPr id="3" name="Content Placeholder 2">
            <a:extLst>
              <a:ext uri="{FF2B5EF4-FFF2-40B4-BE49-F238E27FC236}">
                <a16:creationId xmlns:a16="http://schemas.microsoft.com/office/drawing/2014/main" id="{CD106F69-D9C9-F644-961F-A4405F2AB96A}"/>
              </a:ext>
            </a:extLst>
          </p:cNvPr>
          <p:cNvSpPr>
            <a:spLocks noGrp="1"/>
          </p:cNvSpPr>
          <p:nvPr>
            <p:ph idx="1"/>
          </p:nvPr>
        </p:nvSpPr>
        <p:spPr/>
        <p:txBody>
          <a:bodyPr/>
          <a:lstStyle/>
          <a:p>
            <a:pPr marL="0" indent="0">
              <a:buNone/>
            </a:pPr>
            <a:r>
              <a:rPr lang="en-US" dirty="0"/>
              <a:t>How to use state variable in Functional Component?  </a:t>
            </a:r>
          </a:p>
          <a:p>
            <a:pPr marL="0" indent="0">
              <a:buNone/>
            </a:pPr>
            <a:r>
              <a:rPr lang="en-US" dirty="0"/>
              <a:t>React Hooks helps us here…</a:t>
            </a:r>
          </a:p>
          <a:p>
            <a:pPr marL="0" indent="0">
              <a:buNone/>
            </a:pPr>
            <a:endParaRPr lang="en-US" dirty="0"/>
          </a:p>
          <a:p>
            <a:pPr marL="0" indent="0">
              <a:buNone/>
            </a:pPr>
            <a:r>
              <a:rPr lang="en-US" dirty="0"/>
              <a:t>Basic Hooks:					Additional </a:t>
            </a:r>
          </a:p>
          <a:p>
            <a:pPr>
              <a:buAutoNum type="arabicPeriod"/>
            </a:pPr>
            <a:r>
              <a:rPr lang="en-US" dirty="0" err="1"/>
              <a:t>useState</a:t>
            </a:r>
            <a:r>
              <a:rPr lang="en-US" dirty="0"/>
              <a:t>						1. </a:t>
            </a:r>
            <a:r>
              <a:rPr lang="en-US" dirty="0" err="1"/>
              <a:t>useReducer</a:t>
            </a:r>
            <a:endParaRPr lang="en-US" dirty="0"/>
          </a:p>
          <a:p>
            <a:pPr>
              <a:buAutoNum type="arabicPeriod"/>
            </a:pPr>
            <a:r>
              <a:rPr lang="en-US" dirty="0" err="1"/>
              <a:t>useEffect</a:t>
            </a:r>
            <a:r>
              <a:rPr lang="en-US" dirty="0"/>
              <a:t>						2. </a:t>
            </a:r>
            <a:r>
              <a:rPr lang="en-US" dirty="0" err="1"/>
              <a:t>useRef</a:t>
            </a:r>
            <a:endParaRPr lang="en-US" dirty="0"/>
          </a:p>
          <a:p>
            <a:pPr>
              <a:buAutoNum type="arabicPeriod"/>
            </a:pPr>
            <a:r>
              <a:rPr lang="en-US" dirty="0" err="1"/>
              <a:t>useContext</a:t>
            </a:r>
            <a:r>
              <a:rPr lang="en-US" dirty="0"/>
              <a:t>					</a:t>
            </a:r>
          </a:p>
        </p:txBody>
      </p:sp>
      <p:pic>
        <p:nvPicPr>
          <p:cNvPr id="6" name="Graphic 5" descr="Angel face outline with solid fill">
            <a:extLst>
              <a:ext uri="{FF2B5EF4-FFF2-40B4-BE49-F238E27FC236}">
                <a16:creationId xmlns:a16="http://schemas.microsoft.com/office/drawing/2014/main" id="{51C95FFB-590F-D643-BFE9-6A1B0E8A19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65818" y="2603500"/>
            <a:ext cx="401782" cy="401782"/>
          </a:xfrm>
          <a:prstGeom prst="rect">
            <a:avLst/>
          </a:prstGeom>
        </p:spPr>
      </p:pic>
    </p:spTree>
    <p:extLst>
      <p:ext uri="{BB962C8B-B14F-4D97-AF65-F5344CB8AC3E}">
        <p14:creationId xmlns:p14="http://schemas.microsoft.com/office/powerpoint/2010/main" val="2832506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34" name="Group 13">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DA088A36-1B7C-4440-8476-A7D10B9DB682}"/>
              </a:ext>
            </a:extLst>
          </p:cNvPr>
          <p:cNvSpPr>
            <a:spLocks noGrp="1"/>
          </p:cNvSpPr>
          <p:nvPr>
            <p:ph type="title"/>
          </p:nvPr>
        </p:nvSpPr>
        <p:spPr>
          <a:xfrm>
            <a:off x="4678420" y="1370143"/>
            <a:ext cx="6391270" cy="4157446"/>
          </a:xfrm>
        </p:spPr>
        <p:txBody>
          <a:bodyPr vert="horz" lIns="91440" tIns="45720" rIns="91440" bIns="45720" rtlCol="0" anchor="ctr">
            <a:normAutofit/>
          </a:bodyPr>
          <a:lstStyle/>
          <a:p>
            <a:r>
              <a:rPr lang="en-US" sz="6600">
                <a:solidFill>
                  <a:schemeClr val="tx1"/>
                </a:solidFill>
              </a:rPr>
              <a:t>Introduction to React</a:t>
            </a:r>
          </a:p>
        </p:txBody>
      </p:sp>
      <p:sp>
        <p:nvSpPr>
          <p:cNvPr id="3" name="Text Placeholder 2">
            <a:extLst>
              <a:ext uri="{FF2B5EF4-FFF2-40B4-BE49-F238E27FC236}">
                <a16:creationId xmlns:a16="http://schemas.microsoft.com/office/drawing/2014/main" id="{3F237389-CA0B-F44E-AD6B-B306C8FDBCA8}"/>
              </a:ext>
            </a:extLst>
          </p:cNvPr>
          <p:cNvSpPr>
            <a:spLocks noGrp="1"/>
          </p:cNvSpPr>
          <p:nvPr>
            <p:ph type="body" idx="1"/>
          </p:nvPr>
        </p:nvSpPr>
        <p:spPr>
          <a:xfrm>
            <a:off x="1121861" y="1370143"/>
            <a:ext cx="2913091" cy="4157446"/>
          </a:xfrm>
        </p:spPr>
        <p:txBody>
          <a:bodyPr vert="horz" lIns="91440" tIns="45720" rIns="91440" bIns="45720" rtlCol="0" anchor="ctr">
            <a:normAutofit/>
          </a:bodyPr>
          <a:lstStyle/>
          <a:p>
            <a:pPr algn="r"/>
            <a:endParaRPr lang="en-US" dirty="0"/>
          </a:p>
          <a:p>
            <a:pPr algn="r"/>
            <a:r>
              <a:rPr lang="en-US" dirty="0"/>
              <a:t>What is React ?</a:t>
            </a:r>
            <a:br>
              <a:rPr lang="en-US" dirty="0"/>
            </a:br>
            <a:endParaRPr lang="en-US" dirty="0"/>
          </a:p>
          <a:p>
            <a:pPr algn="r"/>
            <a:r>
              <a:rPr lang="en-US" dirty="0"/>
              <a:t>Why should you use/learn React ?</a:t>
            </a:r>
            <a:br>
              <a:rPr lang="en-US" dirty="0"/>
            </a:br>
            <a:endParaRPr lang="en-US" dirty="0"/>
          </a:p>
          <a:p>
            <a:pPr algn="r"/>
            <a:r>
              <a:rPr lang="en-US" dirty="0"/>
              <a:t>What should you know before learning React ?</a:t>
            </a:r>
          </a:p>
          <a:p>
            <a:pPr algn="r"/>
            <a:endParaRPr lang="en-US" dirty="0"/>
          </a:p>
        </p:txBody>
      </p:sp>
      <p:cxnSp>
        <p:nvCxnSpPr>
          <p:cNvPr id="18" name="Straight Connector 17">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439239"/>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91B6-17FD-FE40-A971-F95772079321}"/>
              </a:ext>
            </a:extLst>
          </p:cNvPr>
          <p:cNvSpPr>
            <a:spLocks noGrp="1"/>
          </p:cNvSpPr>
          <p:nvPr>
            <p:ph type="title"/>
          </p:nvPr>
        </p:nvSpPr>
        <p:spPr/>
        <p:txBody>
          <a:bodyPr/>
          <a:lstStyle/>
          <a:p>
            <a:r>
              <a:rPr lang="en-US" dirty="0" err="1"/>
              <a:t>useState</a:t>
            </a:r>
            <a:endParaRPr lang="en-US" dirty="0"/>
          </a:p>
        </p:txBody>
      </p:sp>
      <p:sp>
        <p:nvSpPr>
          <p:cNvPr id="3" name="Content Placeholder 2">
            <a:extLst>
              <a:ext uri="{FF2B5EF4-FFF2-40B4-BE49-F238E27FC236}">
                <a16:creationId xmlns:a16="http://schemas.microsoft.com/office/drawing/2014/main" id="{35DEF20C-2539-D646-B41A-9A112AD9DCBD}"/>
              </a:ext>
            </a:extLst>
          </p:cNvPr>
          <p:cNvSpPr>
            <a:spLocks noGrp="1"/>
          </p:cNvSpPr>
          <p:nvPr>
            <p:ph idx="1"/>
          </p:nvPr>
        </p:nvSpPr>
        <p:spPr>
          <a:xfrm>
            <a:off x="1154954" y="2603500"/>
            <a:ext cx="8825659" cy="1633963"/>
          </a:xfrm>
        </p:spPr>
        <p:txBody>
          <a:bodyPr>
            <a:normAutofit/>
          </a:bodyPr>
          <a:lstStyle/>
          <a:p>
            <a:pPr>
              <a:buFont typeface="Arial" panose="020B0604020202020204" pitchFamily="34" charset="0"/>
              <a:buChar char="•"/>
            </a:pPr>
            <a:r>
              <a:rPr lang="en-US" sz="1400" dirty="0"/>
              <a:t>Contains a Variable “</a:t>
            </a:r>
            <a:r>
              <a:rPr lang="en-US" sz="1400" b="1" dirty="0"/>
              <a:t>state”</a:t>
            </a:r>
            <a:r>
              <a:rPr lang="en-US" sz="1400" dirty="0"/>
              <a:t> and a function “</a:t>
            </a:r>
            <a:r>
              <a:rPr lang="en-US" sz="1400" b="1" dirty="0" err="1"/>
              <a:t>setState</a:t>
            </a:r>
            <a:r>
              <a:rPr lang="en-US" sz="1400" b="1" dirty="0"/>
              <a:t>” </a:t>
            </a:r>
            <a:r>
              <a:rPr lang="en-US" sz="1400" dirty="0"/>
              <a:t>along with it to </a:t>
            </a:r>
            <a:r>
              <a:rPr lang="en-IN" sz="1400" dirty="0"/>
              <a:t>update the state.</a:t>
            </a:r>
          </a:p>
          <a:p>
            <a:pPr>
              <a:buFont typeface="Arial" panose="020B0604020202020204" pitchFamily="34" charset="0"/>
              <a:buChar char="•"/>
            </a:pPr>
            <a:r>
              <a:rPr lang="en-IN" sz="1400" dirty="0"/>
              <a:t> </a:t>
            </a:r>
            <a:r>
              <a:rPr lang="en-IN" sz="1400" dirty="0" err="1"/>
              <a:t>setState</a:t>
            </a:r>
            <a:r>
              <a:rPr lang="en-IN" sz="1400" dirty="0"/>
              <a:t> accepts a new state value and  </a:t>
            </a:r>
            <a:r>
              <a:rPr lang="en-IN" sz="1400" b="1" dirty="0"/>
              <a:t>re-render </a:t>
            </a:r>
            <a:r>
              <a:rPr lang="en-IN" sz="1400" dirty="0"/>
              <a:t>component.</a:t>
            </a:r>
          </a:p>
          <a:p>
            <a:pPr>
              <a:buFont typeface="Arial" panose="020B0604020202020204" pitchFamily="34" charset="0"/>
              <a:buChar char="•"/>
            </a:pPr>
            <a:r>
              <a:rPr lang="en-IN" sz="1400" dirty="0"/>
              <a:t>Initial value of the state will be </a:t>
            </a:r>
            <a:r>
              <a:rPr lang="en-IN" sz="1400" b="1" dirty="0" err="1"/>
              <a:t>initialState</a:t>
            </a:r>
            <a:r>
              <a:rPr lang="en-IN" sz="1400" b="1" dirty="0"/>
              <a:t>, </a:t>
            </a:r>
            <a:r>
              <a:rPr lang="en-IN" sz="1400" dirty="0"/>
              <a:t>assigned by </a:t>
            </a:r>
            <a:r>
              <a:rPr lang="en-IN" sz="1400" dirty="0" err="1"/>
              <a:t>useState</a:t>
            </a:r>
            <a:r>
              <a:rPr lang="en-IN" sz="1400" dirty="0"/>
              <a:t>(5)</a:t>
            </a:r>
          </a:p>
          <a:p>
            <a:pPr>
              <a:buFont typeface="Arial" panose="020B0604020202020204" pitchFamily="34" charset="0"/>
              <a:buChar char="•"/>
            </a:pPr>
            <a:r>
              <a:rPr lang="en-IN" sz="1400" dirty="0"/>
              <a:t>By </a:t>
            </a:r>
            <a:r>
              <a:rPr lang="en-IN" sz="1400" dirty="0" err="1"/>
              <a:t>pasing</a:t>
            </a:r>
            <a:r>
              <a:rPr lang="en-IN" sz="1400" dirty="0"/>
              <a:t> a function to </a:t>
            </a:r>
            <a:r>
              <a:rPr lang="en-IN" sz="1400" dirty="0" err="1"/>
              <a:t>setState</a:t>
            </a:r>
            <a:r>
              <a:rPr lang="en-IN" sz="1400" dirty="0"/>
              <a:t>, the function will receive the previous value, and return an updated value</a:t>
            </a:r>
            <a:endParaRPr lang="en-US" sz="1400" b="1" dirty="0"/>
          </a:p>
        </p:txBody>
      </p:sp>
      <p:pic>
        <p:nvPicPr>
          <p:cNvPr id="5" name="Picture 4" descr="Text&#10;&#10;Description automatically generated">
            <a:extLst>
              <a:ext uri="{FF2B5EF4-FFF2-40B4-BE49-F238E27FC236}">
                <a16:creationId xmlns:a16="http://schemas.microsoft.com/office/drawing/2014/main" id="{E1BED963-D0BB-444D-9FDE-7EE7CBD9F3A5}"/>
              </a:ext>
            </a:extLst>
          </p:cNvPr>
          <p:cNvPicPr>
            <a:picLocks noChangeAspect="1"/>
          </p:cNvPicPr>
          <p:nvPr/>
        </p:nvPicPr>
        <p:blipFill>
          <a:blip r:embed="rId2"/>
          <a:stretch>
            <a:fillRect/>
          </a:stretch>
        </p:blipFill>
        <p:spPr>
          <a:xfrm>
            <a:off x="3042973" y="4237463"/>
            <a:ext cx="7994073" cy="2537409"/>
          </a:xfrm>
          <a:prstGeom prst="rect">
            <a:avLst/>
          </a:prstGeom>
        </p:spPr>
      </p:pic>
      <p:pic>
        <p:nvPicPr>
          <p:cNvPr id="7" name="Picture 6">
            <a:extLst>
              <a:ext uri="{FF2B5EF4-FFF2-40B4-BE49-F238E27FC236}">
                <a16:creationId xmlns:a16="http://schemas.microsoft.com/office/drawing/2014/main" id="{AF0404B6-ED4A-0B42-8BF9-F525FF3CF3B2}"/>
              </a:ext>
            </a:extLst>
          </p:cNvPr>
          <p:cNvPicPr>
            <a:picLocks noChangeAspect="1"/>
          </p:cNvPicPr>
          <p:nvPr/>
        </p:nvPicPr>
        <p:blipFill>
          <a:blip r:embed="rId3"/>
          <a:stretch>
            <a:fillRect/>
          </a:stretch>
        </p:blipFill>
        <p:spPr>
          <a:xfrm>
            <a:off x="3871167" y="994832"/>
            <a:ext cx="6045200" cy="685800"/>
          </a:xfrm>
          <a:prstGeom prst="rect">
            <a:avLst/>
          </a:prstGeom>
        </p:spPr>
      </p:pic>
    </p:spTree>
    <p:extLst>
      <p:ext uri="{BB962C8B-B14F-4D97-AF65-F5344CB8AC3E}">
        <p14:creationId xmlns:p14="http://schemas.microsoft.com/office/powerpoint/2010/main" val="2333772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FA62E-CCBA-7440-AB5E-F6A956DE73DE}"/>
              </a:ext>
            </a:extLst>
          </p:cNvPr>
          <p:cNvSpPr>
            <a:spLocks noGrp="1"/>
          </p:cNvSpPr>
          <p:nvPr>
            <p:ph type="title"/>
          </p:nvPr>
        </p:nvSpPr>
        <p:spPr/>
        <p:txBody>
          <a:bodyPr/>
          <a:lstStyle/>
          <a:p>
            <a:r>
              <a:rPr lang="en-US" dirty="0" err="1"/>
              <a:t>useEffect</a:t>
            </a:r>
            <a:endParaRPr lang="en-US" dirty="0"/>
          </a:p>
        </p:txBody>
      </p:sp>
      <p:sp>
        <p:nvSpPr>
          <p:cNvPr id="3" name="Content Placeholder 2">
            <a:extLst>
              <a:ext uri="{FF2B5EF4-FFF2-40B4-BE49-F238E27FC236}">
                <a16:creationId xmlns:a16="http://schemas.microsoft.com/office/drawing/2014/main" id="{27A49D1B-CA91-4B42-BBD5-74AF598F60D7}"/>
              </a:ext>
            </a:extLst>
          </p:cNvPr>
          <p:cNvSpPr>
            <a:spLocks noGrp="1"/>
          </p:cNvSpPr>
          <p:nvPr>
            <p:ph idx="1"/>
          </p:nvPr>
        </p:nvSpPr>
        <p:spPr>
          <a:xfrm>
            <a:off x="1122830" y="2316595"/>
            <a:ext cx="8825659" cy="2478429"/>
          </a:xfrm>
        </p:spPr>
        <p:txBody>
          <a:bodyPr/>
          <a:lstStyle/>
          <a:p>
            <a:r>
              <a:rPr lang="en-US" b="1" dirty="0"/>
              <a:t>Restrictions of Functional Component </a:t>
            </a:r>
          </a:p>
          <a:p>
            <a:pPr lvl="1">
              <a:buFont typeface="Wingdings" pitchFamily="2" charset="2"/>
              <a:buChar char="§"/>
            </a:pPr>
            <a:r>
              <a:rPr lang="en-IN" sz="1400" dirty="0"/>
              <a:t>Mutations, subscriptions, timers, logging, and other side effects are not allowed inside the main body of a function component which leads to confusing bugs and inconsistencies in the UI</a:t>
            </a:r>
          </a:p>
          <a:p>
            <a:pPr>
              <a:buFont typeface="Wingdings" pitchFamily="2" charset="2"/>
              <a:buChar char="Ø"/>
            </a:pPr>
            <a:r>
              <a:rPr lang="en-IN" sz="1600" dirty="0" err="1"/>
              <a:t>useEffect</a:t>
            </a:r>
            <a:r>
              <a:rPr lang="en-IN" sz="1600" dirty="0"/>
              <a:t> solves above Restriction</a:t>
            </a:r>
          </a:p>
          <a:p>
            <a:r>
              <a:rPr lang="en-IN" sz="1600" dirty="0"/>
              <a:t>The function passed to </a:t>
            </a:r>
            <a:r>
              <a:rPr lang="en-IN" sz="1600" dirty="0" err="1"/>
              <a:t>useEffect</a:t>
            </a:r>
            <a:r>
              <a:rPr lang="en-IN" sz="1600" dirty="0"/>
              <a:t> will run after the render is committed to the screen. By default, effects run after every completed render, but you can choose to fire them </a:t>
            </a:r>
            <a:r>
              <a:rPr lang="en-IN" sz="1600" dirty="0">
                <a:hlinkClick r:id="rId2"/>
              </a:rPr>
              <a:t>only when certain values have changed</a:t>
            </a:r>
            <a:r>
              <a:rPr lang="en-IN" sz="1600" dirty="0"/>
              <a:t>. </a:t>
            </a:r>
          </a:p>
        </p:txBody>
      </p:sp>
      <p:sp>
        <p:nvSpPr>
          <p:cNvPr id="4" name="Smiley Face 3">
            <a:extLst>
              <a:ext uri="{FF2B5EF4-FFF2-40B4-BE49-F238E27FC236}">
                <a16:creationId xmlns:a16="http://schemas.microsoft.com/office/drawing/2014/main" id="{A3E7A9FA-4063-E243-BE26-1DFF640843A1}"/>
              </a:ext>
            </a:extLst>
          </p:cNvPr>
          <p:cNvSpPr/>
          <p:nvPr/>
        </p:nvSpPr>
        <p:spPr>
          <a:xfrm>
            <a:off x="4936027" y="3429000"/>
            <a:ext cx="374073" cy="401781"/>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6" name="Picture 5" descr="Graphical user interface&#10;&#10;Description automatically generated">
            <a:extLst>
              <a:ext uri="{FF2B5EF4-FFF2-40B4-BE49-F238E27FC236}">
                <a16:creationId xmlns:a16="http://schemas.microsoft.com/office/drawing/2014/main" id="{B737CD8A-A924-E147-871C-5FF1978AA5EA}"/>
              </a:ext>
            </a:extLst>
          </p:cNvPr>
          <p:cNvPicPr>
            <a:picLocks noChangeAspect="1"/>
          </p:cNvPicPr>
          <p:nvPr/>
        </p:nvPicPr>
        <p:blipFill>
          <a:blip r:embed="rId3"/>
          <a:stretch>
            <a:fillRect/>
          </a:stretch>
        </p:blipFill>
        <p:spPr>
          <a:xfrm>
            <a:off x="4597400" y="973668"/>
            <a:ext cx="2997200" cy="660400"/>
          </a:xfrm>
          <a:prstGeom prst="rect">
            <a:avLst/>
          </a:prstGeom>
        </p:spPr>
      </p:pic>
      <p:pic>
        <p:nvPicPr>
          <p:cNvPr id="8" name="Picture 7" descr="Text&#10;&#10;Description automatically generated">
            <a:extLst>
              <a:ext uri="{FF2B5EF4-FFF2-40B4-BE49-F238E27FC236}">
                <a16:creationId xmlns:a16="http://schemas.microsoft.com/office/drawing/2014/main" id="{C8C0F551-A370-CC4D-93DB-DC8B391E6E9E}"/>
              </a:ext>
            </a:extLst>
          </p:cNvPr>
          <p:cNvPicPr>
            <a:picLocks noChangeAspect="1"/>
          </p:cNvPicPr>
          <p:nvPr/>
        </p:nvPicPr>
        <p:blipFill>
          <a:blip r:embed="rId4"/>
          <a:stretch>
            <a:fillRect/>
          </a:stretch>
        </p:blipFill>
        <p:spPr>
          <a:xfrm>
            <a:off x="3024944" y="4697311"/>
            <a:ext cx="5586501" cy="2046778"/>
          </a:xfrm>
          <a:prstGeom prst="rect">
            <a:avLst/>
          </a:prstGeom>
        </p:spPr>
      </p:pic>
    </p:spTree>
    <p:extLst>
      <p:ext uri="{BB962C8B-B14F-4D97-AF65-F5344CB8AC3E}">
        <p14:creationId xmlns:p14="http://schemas.microsoft.com/office/powerpoint/2010/main" val="301883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4783-F669-BC42-B3FE-CE789AB3C126}"/>
              </a:ext>
            </a:extLst>
          </p:cNvPr>
          <p:cNvSpPr>
            <a:spLocks noGrp="1"/>
          </p:cNvSpPr>
          <p:nvPr>
            <p:ph type="title"/>
          </p:nvPr>
        </p:nvSpPr>
        <p:spPr>
          <a:xfrm>
            <a:off x="1154954" y="973668"/>
            <a:ext cx="8761413" cy="706964"/>
          </a:xfrm>
        </p:spPr>
        <p:txBody>
          <a:bodyPr>
            <a:normAutofit/>
          </a:bodyPr>
          <a:lstStyle/>
          <a:p>
            <a:r>
              <a:rPr lang="en-US"/>
              <a:t>useContext</a:t>
            </a:r>
            <a:endParaRPr lang="en-US" dirty="0"/>
          </a:p>
        </p:txBody>
      </p:sp>
      <p:sp>
        <p:nvSpPr>
          <p:cNvPr id="3" name="Content Placeholder 2">
            <a:extLst>
              <a:ext uri="{FF2B5EF4-FFF2-40B4-BE49-F238E27FC236}">
                <a16:creationId xmlns:a16="http://schemas.microsoft.com/office/drawing/2014/main" id="{0ABA0286-983A-E548-94C8-8B55BB08A365}"/>
              </a:ext>
            </a:extLst>
          </p:cNvPr>
          <p:cNvSpPr>
            <a:spLocks noGrp="1"/>
          </p:cNvSpPr>
          <p:nvPr>
            <p:ph idx="1"/>
          </p:nvPr>
        </p:nvSpPr>
        <p:spPr>
          <a:xfrm>
            <a:off x="1154954" y="2603500"/>
            <a:ext cx="6397313" cy="3416300"/>
          </a:xfrm>
        </p:spPr>
        <p:txBody>
          <a:bodyPr anchor="ctr">
            <a:normAutofit/>
          </a:bodyPr>
          <a:lstStyle/>
          <a:p>
            <a:pPr>
              <a:lnSpc>
                <a:spcPct val="90000"/>
              </a:lnSpc>
            </a:pPr>
            <a:r>
              <a:rPr lang="en-US" sz="1500" dirty="0"/>
              <a:t>Accepts : </a:t>
            </a:r>
            <a:r>
              <a:rPr lang="en-IN" sz="1500" dirty="0"/>
              <a:t>Context object </a:t>
            </a:r>
            <a:r>
              <a:rPr lang="en-IN" sz="1500" b="1" dirty="0"/>
              <a:t>(</a:t>
            </a:r>
            <a:r>
              <a:rPr lang="en-IN" sz="1500" b="1" dirty="0" err="1"/>
              <a:t>React.createContext</a:t>
            </a:r>
            <a:r>
              <a:rPr lang="en-IN" sz="1500" b="1" dirty="0"/>
              <a:t>)</a:t>
            </a:r>
          </a:p>
          <a:p>
            <a:pPr>
              <a:lnSpc>
                <a:spcPct val="90000"/>
              </a:lnSpc>
            </a:pPr>
            <a:r>
              <a:rPr lang="en-IN" sz="1500" dirty="0"/>
              <a:t>Returns : Current context value for that context</a:t>
            </a:r>
          </a:p>
          <a:p>
            <a:pPr lvl="1">
              <a:lnSpc>
                <a:spcPct val="90000"/>
              </a:lnSpc>
              <a:buFont typeface="Courier New" panose="02070309020205020404" pitchFamily="49" charset="0"/>
              <a:buChar char="o"/>
            </a:pPr>
            <a:r>
              <a:rPr lang="en-IN" sz="1500" dirty="0"/>
              <a:t>The current context value is determined by the value prop of the nearest &lt;</a:t>
            </a:r>
            <a:r>
              <a:rPr lang="en-IN" sz="1500" dirty="0" err="1"/>
              <a:t>MyContext.Provider</a:t>
            </a:r>
            <a:r>
              <a:rPr lang="en-IN" sz="1500" dirty="0"/>
              <a:t>&gt; above the calling component in the tree.</a:t>
            </a:r>
          </a:p>
          <a:p>
            <a:pPr lvl="1">
              <a:lnSpc>
                <a:spcPct val="90000"/>
              </a:lnSpc>
              <a:buFont typeface="Courier New" panose="02070309020205020404" pitchFamily="49" charset="0"/>
              <a:buChar char="o"/>
            </a:pPr>
            <a:r>
              <a:rPr lang="en-IN" sz="1500" dirty="0"/>
              <a:t>When the nearest &lt;</a:t>
            </a:r>
            <a:r>
              <a:rPr lang="en-IN" sz="1500" dirty="0" err="1"/>
              <a:t>MyContext.Provider</a:t>
            </a:r>
            <a:r>
              <a:rPr lang="en-IN" sz="1500" dirty="0"/>
              <a:t>&gt; above the component updates, this Hook will trigger a </a:t>
            </a:r>
            <a:r>
              <a:rPr lang="en-IN" sz="1500" dirty="0" err="1"/>
              <a:t>rerender</a:t>
            </a:r>
            <a:r>
              <a:rPr lang="en-IN" sz="1500" dirty="0"/>
              <a:t> with the latest context value passed to that </a:t>
            </a:r>
            <a:r>
              <a:rPr lang="en-IN" sz="1500" dirty="0" err="1"/>
              <a:t>MyContext</a:t>
            </a:r>
            <a:r>
              <a:rPr lang="en-IN" sz="1500" dirty="0"/>
              <a:t> provider.</a:t>
            </a:r>
          </a:p>
          <a:p>
            <a:pPr>
              <a:lnSpc>
                <a:spcPct val="90000"/>
              </a:lnSpc>
            </a:pPr>
            <a:r>
              <a:rPr lang="en-IN" sz="1500" b="1" dirty="0"/>
              <a:t>Correct:</a:t>
            </a:r>
            <a:r>
              <a:rPr lang="en-IN" sz="1500" dirty="0"/>
              <a:t> </a:t>
            </a:r>
            <a:r>
              <a:rPr lang="en-IN" sz="1500" dirty="0" err="1"/>
              <a:t>useContext</a:t>
            </a:r>
            <a:r>
              <a:rPr lang="en-IN" sz="1500" dirty="0"/>
              <a:t>(</a:t>
            </a:r>
            <a:r>
              <a:rPr lang="en-IN" sz="1500" dirty="0" err="1"/>
              <a:t>MyContext</a:t>
            </a:r>
            <a:r>
              <a:rPr lang="en-IN" sz="1500" dirty="0"/>
              <a:t>)</a:t>
            </a:r>
          </a:p>
          <a:p>
            <a:pPr>
              <a:lnSpc>
                <a:spcPct val="90000"/>
              </a:lnSpc>
            </a:pPr>
            <a:r>
              <a:rPr lang="en-IN" sz="1500" b="1" dirty="0"/>
              <a:t>Incorrect:</a:t>
            </a:r>
            <a:r>
              <a:rPr lang="en-IN" sz="1500" dirty="0"/>
              <a:t> </a:t>
            </a:r>
            <a:r>
              <a:rPr lang="en-IN" sz="1500" dirty="0" err="1"/>
              <a:t>useContext</a:t>
            </a:r>
            <a:r>
              <a:rPr lang="en-IN" sz="1500" dirty="0"/>
              <a:t>(</a:t>
            </a:r>
            <a:r>
              <a:rPr lang="en-IN" sz="1500" dirty="0" err="1"/>
              <a:t>MyContext.Consumer</a:t>
            </a:r>
            <a:r>
              <a:rPr lang="en-IN" sz="1500" dirty="0"/>
              <a:t>)</a:t>
            </a:r>
          </a:p>
          <a:p>
            <a:pPr>
              <a:lnSpc>
                <a:spcPct val="90000"/>
              </a:lnSpc>
            </a:pPr>
            <a:r>
              <a:rPr lang="en-IN" sz="1500" b="1" dirty="0"/>
              <a:t>Incorrect:</a:t>
            </a:r>
            <a:r>
              <a:rPr lang="en-IN" sz="1500" dirty="0"/>
              <a:t> </a:t>
            </a:r>
            <a:r>
              <a:rPr lang="en-IN" sz="1500" dirty="0" err="1"/>
              <a:t>useContext</a:t>
            </a:r>
            <a:r>
              <a:rPr lang="en-IN" sz="1500" dirty="0"/>
              <a:t>(</a:t>
            </a:r>
            <a:r>
              <a:rPr lang="en-IN" sz="1500" dirty="0" err="1"/>
              <a:t>MyContext.Provider</a:t>
            </a:r>
            <a:r>
              <a:rPr lang="en-IN" sz="1500" dirty="0"/>
              <a:t>)</a:t>
            </a:r>
          </a:p>
          <a:p>
            <a:pPr>
              <a:lnSpc>
                <a:spcPct val="90000"/>
              </a:lnSpc>
              <a:buFont typeface="Courier New" panose="02070309020205020404" pitchFamily="49" charset="0"/>
              <a:buChar char="o"/>
            </a:pPr>
            <a:endParaRPr lang="en-IN" sz="1500" dirty="0"/>
          </a:p>
        </p:txBody>
      </p:sp>
      <p:pic>
        <p:nvPicPr>
          <p:cNvPr id="5" name="Picture 4">
            <a:extLst>
              <a:ext uri="{FF2B5EF4-FFF2-40B4-BE49-F238E27FC236}">
                <a16:creationId xmlns:a16="http://schemas.microsoft.com/office/drawing/2014/main" id="{7EEA1F0D-2E1E-E643-BB1D-8FC7FC62BBC8}"/>
              </a:ext>
            </a:extLst>
          </p:cNvPr>
          <p:cNvPicPr>
            <a:picLocks noChangeAspect="1"/>
          </p:cNvPicPr>
          <p:nvPr/>
        </p:nvPicPr>
        <p:blipFill>
          <a:blip r:embed="rId2"/>
          <a:stretch>
            <a:fillRect/>
          </a:stretch>
        </p:blipFill>
        <p:spPr>
          <a:xfrm>
            <a:off x="4875589" y="1142347"/>
            <a:ext cx="3080048" cy="369606"/>
          </a:xfrm>
          <a:prstGeom prst="roundRect">
            <a:avLst>
              <a:gd name="adj" fmla="val 1858"/>
            </a:avLst>
          </a:prstGeom>
          <a:effectLst/>
        </p:spPr>
      </p:pic>
      <p:pic>
        <p:nvPicPr>
          <p:cNvPr id="9" name="Picture 8" descr="Text&#10;&#10;Description automatically generated">
            <a:extLst>
              <a:ext uri="{FF2B5EF4-FFF2-40B4-BE49-F238E27FC236}">
                <a16:creationId xmlns:a16="http://schemas.microsoft.com/office/drawing/2014/main" id="{5B25F296-798E-F649-B32B-AF0A757D0339}"/>
              </a:ext>
            </a:extLst>
          </p:cNvPr>
          <p:cNvPicPr>
            <a:picLocks noChangeAspect="1"/>
          </p:cNvPicPr>
          <p:nvPr/>
        </p:nvPicPr>
        <p:blipFill>
          <a:blip r:embed="rId3"/>
          <a:stretch>
            <a:fillRect/>
          </a:stretch>
        </p:blipFill>
        <p:spPr>
          <a:xfrm>
            <a:off x="7453391" y="2198800"/>
            <a:ext cx="4738609" cy="4437527"/>
          </a:xfrm>
          <a:prstGeom prst="roundRect">
            <a:avLst>
              <a:gd name="adj" fmla="val 1858"/>
            </a:avLst>
          </a:prstGeom>
          <a:effectLst/>
        </p:spPr>
      </p:pic>
    </p:spTree>
    <p:extLst>
      <p:ext uri="{BB962C8B-B14F-4D97-AF65-F5344CB8AC3E}">
        <p14:creationId xmlns:p14="http://schemas.microsoft.com/office/powerpoint/2010/main" val="1083171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92B1E-99C7-5D42-A817-468D61B03862}"/>
              </a:ext>
            </a:extLst>
          </p:cNvPr>
          <p:cNvSpPr>
            <a:spLocks noGrp="1"/>
          </p:cNvSpPr>
          <p:nvPr>
            <p:ph type="title"/>
          </p:nvPr>
        </p:nvSpPr>
        <p:spPr>
          <a:xfrm>
            <a:off x="1154954" y="973668"/>
            <a:ext cx="8761413" cy="706964"/>
          </a:xfrm>
        </p:spPr>
        <p:txBody>
          <a:bodyPr>
            <a:normAutofit/>
          </a:bodyPr>
          <a:lstStyle/>
          <a:p>
            <a:r>
              <a:rPr lang="en-US" dirty="0" err="1"/>
              <a:t>useReducer</a:t>
            </a:r>
            <a:endParaRPr lang="en-US" dirty="0"/>
          </a:p>
        </p:txBody>
      </p:sp>
      <p:sp>
        <p:nvSpPr>
          <p:cNvPr id="3" name="Content Placeholder 2">
            <a:extLst>
              <a:ext uri="{FF2B5EF4-FFF2-40B4-BE49-F238E27FC236}">
                <a16:creationId xmlns:a16="http://schemas.microsoft.com/office/drawing/2014/main" id="{036C93FE-ED36-F242-B885-FC4F15FD23EB}"/>
              </a:ext>
            </a:extLst>
          </p:cNvPr>
          <p:cNvSpPr>
            <a:spLocks noGrp="1"/>
          </p:cNvSpPr>
          <p:nvPr>
            <p:ph idx="1"/>
          </p:nvPr>
        </p:nvSpPr>
        <p:spPr>
          <a:xfrm>
            <a:off x="379099" y="2468032"/>
            <a:ext cx="6397313" cy="3416300"/>
          </a:xfrm>
        </p:spPr>
        <p:txBody>
          <a:bodyPr anchor="ctr">
            <a:normAutofit/>
          </a:bodyPr>
          <a:lstStyle/>
          <a:p>
            <a:pPr>
              <a:lnSpc>
                <a:spcPct val="90000"/>
              </a:lnSpc>
            </a:pPr>
            <a:r>
              <a:rPr lang="en-US" dirty="0"/>
              <a:t>Alternative to </a:t>
            </a:r>
            <a:r>
              <a:rPr lang="en-US" dirty="0" err="1"/>
              <a:t>useState</a:t>
            </a:r>
            <a:r>
              <a:rPr lang="en-US" dirty="0"/>
              <a:t>.</a:t>
            </a:r>
          </a:p>
          <a:p>
            <a:pPr>
              <a:lnSpc>
                <a:spcPct val="90000"/>
              </a:lnSpc>
            </a:pPr>
            <a:r>
              <a:rPr lang="en-US" dirty="0"/>
              <a:t>Accepts : </a:t>
            </a:r>
            <a:r>
              <a:rPr lang="en-IN" dirty="0"/>
              <a:t>reducer of type </a:t>
            </a:r>
            <a:r>
              <a:rPr lang="en-IN" b="1" dirty="0"/>
              <a:t>(state, action) =&gt; </a:t>
            </a:r>
            <a:r>
              <a:rPr lang="en-IN" b="1" dirty="0" err="1"/>
              <a:t>newState</a:t>
            </a:r>
            <a:endParaRPr lang="en-IN" b="1" dirty="0"/>
          </a:p>
          <a:p>
            <a:pPr>
              <a:lnSpc>
                <a:spcPct val="90000"/>
              </a:lnSpc>
            </a:pPr>
            <a:r>
              <a:rPr lang="en-IN" dirty="0"/>
              <a:t>Returns : current state paired with a </a:t>
            </a:r>
            <a:r>
              <a:rPr lang="en-IN" b="1" dirty="0"/>
              <a:t>dispatch</a:t>
            </a:r>
            <a:r>
              <a:rPr lang="en-IN" dirty="0"/>
              <a:t> method</a:t>
            </a:r>
          </a:p>
          <a:p>
            <a:pPr lvl="1">
              <a:lnSpc>
                <a:spcPct val="90000"/>
              </a:lnSpc>
              <a:buFont typeface="Courier New" panose="02070309020205020404" pitchFamily="49" charset="0"/>
              <a:buChar char="o"/>
            </a:pPr>
            <a:r>
              <a:rPr lang="en-IN" dirty="0" err="1"/>
              <a:t>useReducer</a:t>
            </a:r>
            <a:r>
              <a:rPr lang="en-IN" dirty="0"/>
              <a:t> is usually preferable to </a:t>
            </a:r>
            <a:r>
              <a:rPr lang="en-IN" dirty="0" err="1"/>
              <a:t>useState</a:t>
            </a:r>
            <a:r>
              <a:rPr lang="en-IN" dirty="0"/>
              <a:t> when you have complex state logic that involves multiple sub-values or when the next state depends on the previous one. </a:t>
            </a:r>
          </a:p>
          <a:p>
            <a:pPr lvl="1">
              <a:lnSpc>
                <a:spcPct val="90000"/>
              </a:lnSpc>
              <a:buFont typeface="Courier New" panose="02070309020205020404" pitchFamily="49" charset="0"/>
              <a:buChar char="o"/>
            </a:pPr>
            <a:r>
              <a:rPr lang="en-IN" dirty="0" err="1"/>
              <a:t>useReducer</a:t>
            </a:r>
            <a:r>
              <a:rPr lang="en-IN" dirty="0"/>
              <a:t> also lets you optimize performance for components that trigger deep updates because </a:t>
            </a:r>
            <a:r>
              <a:rPr lang="en-IN" dirty="0">
                <a:hlinkClick r:id="rId2"/>
              </a:rPr>
              <a:t>you can pass dispatch down instead of callbacks</a:t>
            </a:r>
            <a:r>
              <a:rPr lang="en-IN" dirty="0"/>
              <a:t>.</a:t>
            </a:r>
            <a:endParaRPr lang="en-US" dirty="0"/>
          </a:p>
        </p:txBody>
      </p:sp>
      <p:pic>
        <p:nvPicPr>
          <p:cNvPr id="5" name="Picture 4">
            <a:extLst>
              <a:ext uri="{FF2B5EF4-FFF2-40B4-BE49-F238E27FC236}">
                <a16:creationId xmlns:a16="http://schemas.microsoft.com/office/drawing/2014/main" id="{F5F9D50C-22AF-5A4D-9813-D35DA008BD57}"/>
              </a:ext>
            </a:extLst>
          </p:cNvPr>
          <p:cNvPicPr>
            <a:picLocks noChangeAspect="1"/>
          </p:cNvPicPr>
          <p:nvPr/>
        </p:nvPicPr>
        <p:blipFill>
          <a:blip r:embed="rId3"/>
          <a:stretch>
            <a:fillRect/>
          </a:stretch>
        </p:blipFill>
        <p:spPr>
          <a:xfrm>
            <a:off x="4555976" y="1211648"/>
            <a:ext cx="6253136" cy="468984"/>
          </a:xfrm>
          <a:prstGeom prst="roundRect">
            <a:avLst>
              <a:gd name="adj" fmla="val 1858"/>
            </a:avLst>
          </a:prstGeom>
          <a:effectLst/>
        </p:spPr>
      </p:pic>
      <p:pic>
        <p:nvPicPr>
          <p:cNvPr id="7" name="Picture 6" descr="Text&#10;&#10;Description automatically generated">
            <a:extLst>
              <a:ext uri="{FF2B5EF4-FFF2-40B4-BE49-F238E27FC236}">
                <a16:creationId xmlns:a16="http://schemas.microsoft.com/office/drawing/2014/main" id="{5E01B7D9-6AC1-FA48-9E96-9F9C67870D55}"/>
              </a:ext>
            </a:extLst>
          </p:cNvPr>
          <p:cNvPicPr>
            <a:picLocks noChangeAspect="1"/>
          </p:cNvPicPr>
          <p:nvPr/>
        </p:nvPicPr>
        <p:blipFill>
          <a:blip r:embed="rId4"/>
          <a:stretch>
            <a:fillRect/>
          </a:stretch>
        </p:blipFill>
        <p:spPr>
          <a:xfrm>
            <a:off x="6844286" y="2272145"/>
            <a:ext cx="4968615" cy="4073235"/>
          </a:xfrm>
          <a:prstGeom prst="roundRect">
            <a:avLst>
              <a:gd name="adj" fmla="val 1858"/>
            </a:avLst>
          </a:prstGeom>
          <a:effectLst/>
        </p:spPr>
      </p:pic>
    </p:spTree>
    <p:extLst>
      <p:ext uri="{BB962C8B-B14F-4D97-AF65-F5344CB8AC3E}">
        <p14:creationId xmlns:p14="http://schemas.microsoft.com/office/powerpoint/2010/main" val="1300022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0F2C-C262-044B-857D-BBA2F528A188}"/>
              </a:ext>
            </a:extLst>
          </p:cNvPr>
          <p:cNvSpPr>
            <a:spLocks noGrp="1"/>
          </p:cNvSpPr>
          <p:nvPr>
            <p:ph type="title"/>
          </p:nvPr>
        </p:nvSpPr>
        <p:spPr/>
        <p:txBody>
          <a:bodyPr/>
          <a:lstStyle/>
          <a:p>
            <a:r>
              <a:rPr lang="en-US" dirty="0" err="1"/>
              <a:t>useRef</a:t>
            </a:r>
            <a:endParaRPr lang="en-US" dirty="0"/>
          </a:p>
        </p:txBody>
      </p:sp>
      <p:sp>
        <p:nvSpPr>
          <p:cNvPr id="3" name="Content Placeholder 2">
            <a:extLst>
              <a:ext uri="{FF2B5EF4-FFF2-40B4-BE49-F238E27FC236}">
                <a16:creationId xmlns:a16="http://schemas.microsoft.com/office/drawing/2014/main" id="{3886A79B-2830-1640-A2E4-2FE3E34A3ED9}"/>
              </a:ext>
            </a:extLst>
          </p:cNvPr>
          <p:cNvSpPr>
            <a:spLocks noGrp="1"/>
          </p:cNvSpPr>
          <p:nvPr>
            <p:ph idx="1"/>
          </p:nvPr>
        </p:nvSpPr>
        <p:spPr>
          <a:xfrm>
            <a:off x="1154954" y="2369325"/>
            <a:ext cx="8825659" cy="1667417"/>
          </a:xfrm>
        </p:spPr>
        <p:txBody>
          <a:bodyPr>
            <a:normAutofit/>
          </a:bodyPr>
          <a:lstStyle/>
          <a:p>
            <a:r>
              <a:rPr lang="en-IN" sz="1600" dirty="0" err="1"/>
              <a:t>useRef</a:t>
            </a:r>
            <a:r>
              <a:rPr lang="en-IN" sz="1600" dirty="0"/>
              <a:t> returns a mutable ref object whose </a:t>
            </a:r>
            <a:r>
              <a:rPr lang="en-IN" sz="1600" b="1" dirty="0"/>
              <a:t>.current </a:t>
            </a:r>
            <a:r>
              <a:rPr lang="en-IN" sz="1600" dirty="0"/>
              <a:t>property is initialized to the passed argument (</a:t>
            </a:r>
            <a:r>
              <a:rPr lang="en-IN" sz="1600" dirty="0" err="1"/>
              <a:t>initialValue</a:t>
            </a:r>
            <a:r>
              <a:rPr lang="en-IN" sz="1600" dirty="0"/>
              <a:t>). </a:t>
            </a:r>
          </a:p>
          <a:p>
            <a:r>
              <a:rPr lang="en-IN" sz="1600" dirty="0"/>
              <a:t>The returned object will persist for the full lifetime of the component.</a:t>
            </a:r>
          </a:p>
          <a:p>
            <a:r>
              <a:rPr lang="en-IN" sz="1600" dirty="0"/>
              <a:t>Essentially, </a:t>
            </a:r>
            <a:r>
              <a:rPr lang="en-IN" sz="1600" dirty="0" err="1"/>
              <a:t>useRef</a:t>
            </a:r>
            <a:r>
              <a:rPr lang="en-IN" sz="1600" dirty="0"/>
              <a:t> is like a “box” that can hold a mutable value in its </a:t>
            </a:r>
            <a:r>
              <a:rPr lang="en-IN" sz="1600" b="1" dirty="0"/>
              <a:t>.current </a:t>
            </a:r>
            <a:r>
              <a:rPr lang="en-IN" sz="1600" dirty="0"/>
              <a:t>property.</a:t>
            </a:r>
          </a:p>
        </p:txBody>
      </p:sp>
      <p:pic>
        <p:nvPicPr>
          <p:cNvPr id="5" name="Picture 4">
            <a:extLst>
              <a:ext uri="{FF2B5EF4-FFF2-40B4-BE49-F238E27FC236}">
                <a16:creationId xmlns:a16="http://schemas.microsoft.com/office/drawing/2014/main" id="{445FE3D4-705E-0449-B57C-C5CA4E3E949E}"/>
              </a:ext>
            </a:extLst>
          </p:cNvPr>
          <p:cNvPicPr>
            <a:picLocks noChangeAspect="1"/>
          </p:cNvPicPr>
          <p:nvPr/>
        </p:nvPicPr>
        <p:blipFill>
          <a:blip r:embed="rId2"/>
          <a:stretch>
            <a:fillRect/>
          </a:stretch>
        </p:blipFill>
        <p:spPr>
          <a:xfrm>
            <a:off x="3829824" y="1119354"/>
            <a:ext cx="4978400" cy="533400"/>
          </a:xfrm>
          <a:prstGeom prst="rect">
            <a:avLst/>
          </a:prstGeom>
        </p:spPr>
      </p:pic>
      <p:pic>
        <p:nvPicPr>
          <p:cNvPr id="7" name="Picture 6" descr="Text&#10;&#10;Description automatically generated">
            <a:extLst>
              <a:ext uri="{FF2B5EF4-FFF2-40B4-BE49-F238E27FC236}">
                <a16:creationId xmlns:a16="http://schemas.microsoft.com/office/drawing/2014/main" id="{7CEF097A-FDBD-FD4D-B883-A92A9B33CC7C}"/>
              </a:ext>
            </a:extLst>
          </p:cNvPr>
          <p:cNvPicPr>
            <a:picLocks noChangeAspect="1"/>
          </p:cNvPicPr>
          <p:nvPr/>
        </p:nvPicPr>
        <p:blipFill>
          <a:blip r:embed="rId3"/>
          <a:stretch>
            <a:fillRect/>
          </a:stretch>
        </p:blipFill>
        <p:spPr>
          <a:xfrm>
            <a:off x="3829824" y="3895437"/>
            <a:ext cx="7004431" cy="2967686"/>
          </a:xfrm>
          <a:prstGeom prst="rect">
            <a:avLst/>
          </a:prstGeom>
        </p:spPr>
      </p:pic>
    </p:spTree>
    <p:extLst>
      <p:ext uri="{BB962C8B-B14F-4D97-AF65-F5344CB8AC3E}">
        <p14:creationId xmlns:p14="http://schemas.microsoft.com/office/powerpoint/2010/main" val="1604563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A9C3-8023-0145-BB2C-5EA9878513F5}"/>
              </a:ext>
            </a:extLst>
          </p:cNvPr>
          <p:cNvSpPr>
            <a:spLocks noGrp="1"/>
          </p:cNvSpPr>
          <p:nvPr>
            <p:ph type="title"/>
          </p:nvPr>
        </p:nvSpPr>
        <p:spPr>
          <a:xfrm>
            <a:off x="1154954" y="973668"/>
            <a:ext cx="8761413" cy="706964"/>
          </a:xfrm>
        </p:spPr>
        <p:txBody>
          <a:bodyPr>
            <a:normAutofit/>
          </a:bodyPr>
          <a:lstStyle/>
          <a:p>
            <a:r>
              <a:rPr lang="en-US">
                <a:solidFill>
                  <a:srgbClr val="EBEBEB"/>
                </a:solidFill>
              </a:rPr>
              <a:t>REDUX - Features</a:t>
            </a:r>
          </a:p>
        </p:txBody>
      </p:sp>
      <p:graphicFrame>
        <p:nvGraphicFramePr>
          <p:cNvPr id="15" name="Content Placeholder 2">
            <a:extLst>
              <a:ext uri="{FF2B5EF4-FFF2-40B4-BE49-F238E27FC236}">
                <a16:creationId xmlns:a16="http://schemas.microsoft.com/office/drawing/2014/main" id="{33E69117-8123-4A01-B48B-09996D989699}"/>
              </a:ext>
            </a:extLst>
          </p:cNvPr>
          <p:cNvGraphicFramePr>
            <a:graphicFrameLocks noGrp="1"/>
          </p:cNvGraphicFramePr>
          <p:nvPr>
            <p:ph idx="1"/>
            <p:extLst>
              <p:ext uri="{D42A27DB-BD31-4B8C-83A1-F6EECF244321}">
                <p14:modId xmlns:p14="http://schemas.microsoft.com/office/powerpoint/2010/main" val="2979797910"/>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1036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DDAED2DB-B52F-F349-9C7B-69100C009883}"/>
              </a:ext>
            </a:extLst>
          </p:cNvPr>
          <p:cNvSpPr txBox="1"/>
          <p:nvPr/>
        </p:nvSpPr>
        <p:spPr>
          <a:xfrm>
            <a:off x="561110" y="2603500"/>
            <a:ext cx="4072673" cy="341630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sz="2200" b="1" dirty="0">
                <a:solidFill>
                  <a:schemeClr val="tx1">
                    <a:lumMod val="75000"/>
                    <a:lumOff val="25000"/>
                  </a:schemeClr>
                </a:solidFill>
              </a:rPr>
              <a:t>REDUX</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pic>
        <p:nvPicPr>
          <p:cNvPr id="5" name="Content Placeholder 4" descr="Diagram&#10;&#10;Description automatically generated">
            <a:extLst>
              <a:ext uri="{FF2B5EF4-FFF2-40B4-BE49-F238E27FC236}">
                <a16:creationId xmlns:a16="http://schemas.microsoft.com/office/drawing/2014/main" id="{14A31FC4-4D4E-5A40-BB24-A31D721B6C30}"/>
              </a:ext>
            </a:extLst>
          </p:cNvPr>
          <p:cNvPicPr>
            <a:picLocks noGrp="1" noChangeAspect="1"/>
          </p:cNvPicPr>
          <p:nvPr>
            <p:ph idx="1"/>
          </p:nvPr>
        </p:nvPicPr>
        <p:blipFill rotWithShape="1">
          <a:blip r:embed="rId2"/>
          <a:srcRect l="3050" r="8178" b="3"/>
          <a:stretch/>
        </p:blipFill>
        <p:spPr>
          <a:xfrm>
            <a:off x="3425131" y="0"/>
            <a:ext cx="7458459" cy="6721270"/>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25"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Tree>
    <p:extLst>
      <p:ext uri="{BB962C8B-B14F-4D97-AF65-F5344CB8AC3E}">
        <p14:creationId xmlns:p14="http://schemas.microsoft.com/office/powerpoint/2010/main" val="32492461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0015B5C7-B9E1-433B-A5B4-3083CC137923}"/>
              </a:ext>
            </a:extLst>
          </p:cNvPr>
          <p:cNvGraphicFramePr>
            <a:graphicFrameLocks noGrp="1"/>
          </p:cNvGraphicFramePr>
          <p:nvPr>
            <p:ph idx="1"/>
            <p:extLst>
              <p:ext uri="{D42A27DB-BD31-4B8C-83A1-F6EECF244321}">
                <p14:modId xmlns:p14="http://schemas.microsoft.com/office/powerpoint/2010/main" val="1509587472"/>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FDFBF47D-E881-434D-870B-A6780AC1AA0A}"/>
              </a:ext>
            </a:extLst>
          </p:cNvPr>
          <p:cNvSpPr>
            <a:spLocks noGrp="1"/>
          </p:cNvSpPr>
          <p:nvPr>
            <p:ph type="title"/>
          </p:nvPr>
        </p:nvSpPr>
        <p:spPr/>
        <p:txBody>
          <a:bodyPr/>
          <a:lstStyle/>
          <a:p>
            <a:r>
              <a:rPr lang="en-US" dirty="0"/>
              <a:t>Node JS</a:t>
            </a:r>
          </a:p>
        </p:txBody>
      </p:sp>
    </p:spTree>
    <p:extLst>
      <p:ext uri="{BB962C8B-B14F-4D97-AF65-F5344CB8AC3E}">
        <p14:creationId xmlns:p14="http://schemas.microsoft.com/office/powerpoint/2010/main" val="20280831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03FA-E6EE-204D-A1E2-1BA8835DCAF7}"/>
              </a:ext>
            </a:extLst>
          </p:cNvPr>
          <p:cNvSpPr>
            <a:spLocks noGrp="1"/>
          </p:cNvSpPr>
          <p:nvPr>
            <p:ph type="title"/>
          </p:nvPr>
        </p:nvSpPr>
        <p:spPr/>
        <p:txBody>
          <a:bodyPr/>
          <a:lstStyle/>
          <a:p>
            <a:r>
              <a:rPr lang="en-US" dirty="0"/>
              <a:t>Node JS - Async</a:t>
            </a:r>
          </a:p>
        </p:txBody>
      </p:sp>
      <p:sp>
        <p:nvSpPr>
          <p:cNvPr id="3" name="Content Placeholder 2">
            <a:extLst>
              <a:ext uri="{FF2B5EF4-FFF2-40B4-BE49-F238E27FC236}">
                <a16:creationId xmlns:a16="http://schemas.microsoft.com/office/drawing/2014/main" id="{77E7D67E-2AC2-044E-94B5-98606B995B1C}"/>
              </a:ext>
            </a:extLst>
          </p:cNvPr>
          <p:cNvSpPr>
            <a:spLocks noGrp="1"/>
          </p:cNvSpPr>
          <p:nvPr>
            <p:ph idx="1"/>
          </p:nvPr>
        </p:nvSpPr>
        <p:spPr>
          <a:xfrm>
            <a:off x="1154954" y="2603500"/>
            <a:ext cx="8825659" cy="1611661"/>
          </a:xfrm>
        </p:spPr>
        <p:txBody>
          <a:bodyPr/>
          <a:lstStyle/>
          <a:p>
            <a:r>
              <a:rPr lang="en-IN" b="1" dirty="0"/>
              <a:t>Asynchronous</a:t>
            </a:r>
            <a:r>
              <a:rPr lang="en-IN" dirty="0"/>
              <a:t> programming in </a:t>
            </a:r>
            <a:r>
              <a:rPr lang="en-IN" b="1" dirty="0"/>
              <a:t>Node</a:t>
            </a:r>
            <a:r>
              <a:rPr lang="en-IN" dirty="0"/>
              <a:t>. </a:t>
            </a:r>
            <a:r>
              <a:rPr lang="en-IN" b="1" dirty="0" err="1"/>
              <a:t>js</a:t>
            </a:r>
            <a:r>
              <a:rPr lang="en-IN" dirty="0"/>
              <a:t>. </a:t>
            </a:r>
            <a:r>
              <a:rPr lang="en-IN" b="1" dirty="0"/>
              <a:t>Asynchronous</a:t>
            </a:r>
            <a:r>
              <a:rPr lang="en-IN" dirty="0"/>
              <a:t> I/O is a form of input/output processing that permits other processing to continue before the transmission has finished.</a:t>
            </a:r>
            <a:endParaRPr lang="en-US" dirty="0"/>
          </a:p>
        </p:txBody>
      </p:sp>
    </p:spTree>
    <p:extLst>
      <p:ext uri="{BB962C8B-B14F-4D97-AF65-F5344CB8AC3E}">
        <p14:creationId xmlns:p14="http://schemas.microsoft.com/office/powerpoint/2010/main" val="4039787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Rectangle 11">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71CCFA7E-5046-704F-A0D5-13FED15A8A98}"/>
              </a:ext>
            </a:extLst>
          </p:cNvPr>
          <p:cNvPicPr>
            <a:picLocks noGrp="1" noChangeAspect="1"/>
          </p:cNvPicPr>
          <p:nvPr>
            <p:ph idx="1"/>
          </p:nvPr>
        </p:nvPicPr>
        <p:blipFill>
          <a:blip r:embed="rId2"/>
          <a:stretch>
            <a:fillRect/>
          </a:stretch>
        </p:blipFill>
        <p:spPr>
          <a:xfrm>
            <a:off x="286213" y="524107"/>
            <a:ext cx="11262320" cy="5631157"/>
          </a:xfrm>
          <a:prstGeom prst="rect">
            <a:avLst/>
          </a:prstGeom>
        </p:spPr>
      </p:pic>
    </p:spTree>
    <p:extLst>
      <p:ext uri="{BB962C8B-B14F-4D97-AF65-F5344CB8AC3E}">
        <p14:creationId xmlns:p14="http://schemas.microsoft.com/office/powerpoint/2010/main" val="78106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D2A184ED-C184-5043-805F-7E7D9DAC2BBF}"/>
              </a:ext>
            </a:extLst>
          </p:cNvPr>
          <p:cNvSpPr>
            <a:spLocks noGrp="1"/>
          </p:cNvSpPr>
          <p:nvPr>
            <p:ph type="title"/>
          </p:nvPr>
        </p:nvSpPr>
        <p:spPr>
          <a:xfrm>
            <a:off x="1154955" y="973667"/>
            <a:ext cx="3282462" cy="4833745"/>
          </a:xfrm>
        </p:spPr>
        <p:txBody>
          <a:bodyPr>
            <a:normAutofit/>
          </a:bodyPr>
          <a:lstStyle/>
          <a:p>
            <a:r>
              <a:rPr lang="en-US" dirty="0">
                <a:solidFill>
                  <a:srgbClr val="EBEBEB"/>
                </a:solidFill>
                <a:latin typeface="Calibri" panose="020F0502020204030204" pitchFamily="34" charset="0"/>
                <a:cs typeface="Calibri" panose="020F0502020204030204" pitchFamily="34" charset="0"/>
              </a:rPr>
              <a:t>What is React ?</a:t>
            </a:r>
          </a:p>
        </p:txBody>
      </p:sp>
      <p:sp>
        <p:nvSpPr>
          <p:cNvPr id="31"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015B5C7-B9E1-433B-A5B4-3083CC137923}"/>
              </a:ext>
            </a:extLst>
          </p:cNvPr>
          <p:cNvGraphicFramePr>
            <a:graphicFrameLocks noGrp="1"/>
          </p:cNvGraphicFramePr>
          <p:nvPr>
            <p:ph idx="1"/>
            <p:extLst>
              <p:ext uri="{D42A27DB-BD31-4B8C-83A1-F6EECF244321}">
                <p14:modId xmlns:p14="http://schemas.microsoft.com/office/powerpoint/2010/main" val="2534046330"/>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4548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8E96B-0316-F045-B4D0-791D3BECEEB4}"/>
              </a:ext>
            </a:extLst>
          </p:cNvPr>
          <p:cNvSpPr>
            <a:spLocks noGrp="1"/>
          </p:cNvSpPr>
          <p:nvPr>
            <p:ph type="title"/>
          </p:nvPr>
        </p:nvSpPr>
        <p:spPr/>
        <p:txBody>
          <a:bodyPr/>
          <a:lstStyle/>
          <a:p>
            <a:endParaRPr lang="en-US"/>
          </a:p>
        </p:txBody>
      </p:sp>
      <p:pic>
        <p:nvPicPr>
          <p:cNvPr id="5" name="Content Placeholder 4" descr="Text&#10;&#10;Description automatically generated">
            <a:extLst>
              <a:ext uri="{FF2B5EF4-FFF2-40B4-BE49-F238E27FC236}">
                <a16:creationId xmlns:a16="http://schemas.microsoft.com/office/drawing/2014/main" id="{08F42000-B509-0A49-8C4B-D4C45C1F1C59}"/>
              </a:ext>
            </a:extLst>
          </p:cNvPr>
          <p:cNvPicPr>
            <a:picLocks noGrp="1" noChangeAspect="1"/>
          </p:cNvPicPr>
          <p:nvPr>
            <p:ph idx="1"/>
          </p:nvPr>
        </p:nvPicPr>
        <p:blipFill>
          <a:blip r:embed="rId2"/>
          <a:stretch>
            <a:fillRect/>
          </a:stretch>
        </p:blipFill>
        <p:spPr>
          <a:xfrm>
            <a:off x="0" y="0"/>
            <a:ext cx="11205552" cy="7311164"/>
          </a:xfrm>
        </p:spPr>
      </p:pic>
      <p:sp>
        <p:nvSpPr>
          <p:cNvPr id="6" name="TextBox 5">
            <a:extLst>
              <a:ext uri="{FF2B5EF4-FFF2-40B4-BE49-F238E27FC236}">
                <a16:creationId xmlns:a16="http://schemas.microsoft.com/office/drawing/2014/main" id="{50BC13DD-5E74-7E45-BE45-493285B3EF9E}"/>
              </a:ext>
            </a:extLst>
          </p:cNvPr>
          <p:cNvSpPr txBox="1"/>
          <p:nvPr/>
        </p:nvSpPr>
        <p:spPr>
          <a:xfrm>
            <a:off x="-2888166" y="-1616927"/>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8386455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Text&#10;&#10;Description automatically generated">
            <a:extLst>
              <a:ext uri="{FF2B5EF4-FFF2-40B4-BE49-F238E27FC236}">
                <a16:creationId xmlns:a16="http://schemas.microsoft.com/office/drawing/2014/main" id="{329622BC-D0C7-2643-82C5-4F4EFF70CCB8}"/>
              </a:ext>
            </a:extLst>
          </p:cNvPr>
          <p:cNvPicPr>
            <a:picLocks noGrp="1" noChangeAspect="1"/>
          </p:cNvPicPr>
          <p:nvPr>
            <p:ph idx="1"/>
          </p:nvPr>
        </p:nvPicPr>
        <p:blipFill rotWithShape="1">
          <a:blip r:embed="rId2"/>
          <a:srcRect b="3017"/>
          <a:stretch/>
        </p:blipFill>
        <p:spPr>
          <a:xfrm>
            <a:off x="20" y="10"/>
            <a:ext cx="12191980" cy="6857990"/>
          </a:xfrm>
          <a:prstGeom prst="rect">
            <a:avLst/>
          </a:prstGeom>
        </p:spPr>
      </p:pic>
    </p:spTree>
    <p:extLst>
      <p:ext uri="{BB962C8B-B14F-4D97-AF65-F5344CB8AC3E}">
        <p14:creationId xmlns:p14="http://schemas.microsoft.com/office/powerpoint/2010/main" val="35617463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925D-BC86-324C-9C31-E0017548712B}"/>
              </a:ext>
            </a:extLst>
          </p:cNvPr>
          <p:cNvSpPr>
            <a:spLocks noGrp="1"/>
          </p:cNvSpPr>
          <p:nvPr>
            <p:ph type="title"/>
          </p:nvPr>
        </p:nvSpPr>
        <p:spPr/>
        <p:txBody>
          <a:bodyPr/>
          <a:lstStyle/>
          <a:p>
            <a:r>
              <a:rPr lang="en-US" dirty="0"/>
              <a:t>Node JS - NPM</a:t>
            </a:r>
          </a:p>
        </p:txBody>
      </p:sp>
      <p:sp>
        <p:nvSpPr>
          <p:cNvPr id="3" name="Text Placeholder 2">
            <a:extLst>
              <a:ext uri="{FF2B5EF4-FFF2-40B4-BE49-F238E27FC236}">
                <a16:creationId xmlns:a16="http://schemas.microsoft.com/office/drawing/2014/main" id="{06DD65F4-1D6A-7342-94A5-C507B602130A}"/>
              </a:ext>
            </a:extLst>
          </p:cNvPr>
          <p:cNvSpPr>
            <a:spLocks noGrp="1"/>
          </p:cNvSpPr>
          <p:nvPr>
            <p:ph type="body" idx="1"/>
          </p:nvPr>
        </p:nvSpPr>
        <p:spPr>
          <a:xfrm>
            <a:off x="1154954" y="2603500"/>
            <a:ext cx="5848012" cy="576262"/>
          </a:xfrm>
        </p:spPr>
        <p:txBody>
          <a:bodyPr/>
          <a:lstStyle/>
          <a:p>
            <a:r>
              <a:rPr lang="en-US" dirty="0"/>
              <a:t>NPM – Node Package Manager</a:t>
            </a:r>
          </a:p>
        </p:txBody>
      </p:sp>
      <p:sp>
        <p:nvSpPr>
          <p:cNvPr id="4" name="Content Placeholder 3">
            <a:extLst>
              <a:ext uri="{FF2B5EF4-FFF2-40B4-BE49-F238E27FC236}">
                <a16:creationId xmlns:a16="http://schemas.microsoft.com/office/drawing/2014/main" id="{19882651-4C1F-FE4E-855D-3F88DF06DCB4}"/>
              </a:ext>
            </a:extLst>
          </p:cNvPr>
          <p:cNvSpPr>
            <a:spLocks noGrp="1"/>
          </p:cNvSpPr>
          <p:nvPr>
            <p:ph sz="half" idx="2"/>
          </p:nvPr>
        </p:nvSpPr>
        <p:spPr/>
        <p:txBody>
          <a:bodyPr>
            <a:normAutofit/>
          </a:bodyPr>
          <a:lstStyle/>
          <a:p>
            <a:r>
              <a:rPr lang="en-IN" dirty="0"/>
              <a:t>Used to </a:t>
            </a:r>
            <a:r>
              <a:rPr lang="en-IN" b="1" dirty="0"/>
              <a:t>Maintain Dependencies</a:t>
            </a:r>
          </a:p>
          <a:p>
            <a:r>
              <a:rPr lang="en-IN" dirty="0"/>
              <a:t>Packages are </a:t>
            </a:r>
            <a:r>
              <a:rPr lang="en-IN" b="1" dirty="0"/>
              <a:t>open source </a:t>
            </a:r>
            <a:r>
              <a:rPr lang="en-IN" dirty="0"/>
              <a:t>and anyone can import and export</a:t>
            </a:r>
          </a:p>
          <a:p>
            <a:r>
              <a:rPr lang="en-IN" dirty="0"/>
              <a:t>Provides command line utility for </a:t>
            </a:r>
            <a:r>
              <a:rPr lang="en-IN" b="1" dirty="0"/>
              <a:t>package installation, version management, and dependency management</a:t>
            </a:r>
            <a:r>
              <a:rPr lang="en-IN" dirty="0"/>
              <a:t>.</a:t>
            </a:r>
            <a:endParaRPr lang="en-US" dirty="0"/>
          </a:p>
          <a:p>
            <a:endParaRPr lang="en-US" dirty="0"/>
          </a:p>
        </p:txBody>
      </p:sp>
      <p:sp>
        <p:nvSpPr>
          <p:cNvPr id="11" name="TextBox 10">
            <a:extLst>
              <a:ext uri="{FF2B5EF4-FFF2-40B4-BE49-F238E27FC236}">
                <a16:creationId xmlns:a16="http://schemas.microsoft.com/office/drawing/2014/main" id="{0F8E0C62-98F6-554E-AA2C-8AFBC1A32900}"/>
              </a:ext>
            </a:extLst>
          </p:cNvPr>
          <p:cNvSpPr txBox="1"/>
          <p:nvPr/>
        </p:nvSpPr>
        <p:spPr>
          <a:xfrm>
            <a:off x="7716643" y="3244334"/>
            <a:ext cx="2969083" cy="369332"/>
          </a:xfrm>
          <a:prstGeom prst="rect">
            <a:avLst/>
          </a:prstGeom>
          <a:noFill/>
        </p:spPr>
        <p:txBody>
          <a:bodyPr wrap="none" rtlCol="0">
            <a:spAutoFit/>
          </a:bodyPr>
          <a:lstStyle/>
          <a:p>
            <a:r>
              <a:rPr lang="en-US" dirty="0">
                <a:solidFill>
                  <a:srgbClr val="00B0F0"/>
                </a:solidFill>
              </a:rPr>
              <a:t>https://</a:t>
            </a:r>
            <a:r>
              <a:rPr lang="en-US" dirty="0" err="1">
                <a:solidFill>
                  <a:srgbClr val="00B0F0"/>
                </a:solidFill>
              </a:rPr>
              <a:t>www.npmjs.com</a:t>
            </a:r>
            <a:r>
              <a:rPr lang="en-US" dirty="0">
                <a:solidFill>
                  <a:srgbClr val="00B0F0"/>
                </a:solidFill>
              </a:rPr>
              <a:t>/</a:t>
            </a:r>
          </a:p>
        </p:txBody>
      </p:sp>
    </p:spTree>
    <p:extLst>
      <p:ext uri="{BB962C8B-B14F-4D97-AF65-F5344CB8AC3E}">
        <p14:creationId xmlns:p14="http://schemas.microsoft.com/office/powerpoint/2010/main" val="3565058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925D-BC86-324C-9C31-E0017548712B}"/>
              </a:ext>
            </a:extLst>
          </p:cNvPr>
          <p:cNvSpPr>
            <a:spLocks noGrp="1"/>
          </p:cNvSpPr>
          <p:nvPr>
            <p:ph type="title"/>
          </p:nvPr>
        </p:nvSpPr>
        <p:spPr/>
        <p:txBody>
          <a:bodyPr/>
          <a:lstStyle/>
          <a:p>
            <a:r>
              <a:rPr lang="en-US" dirty="0"/>
              <a:t>Promises and Callbacks</a:t>
            </a:r>
          </a:p>
        </p:txBody>
      </p:sp>
      <p:sp>
        <p:nvSpPr>
          <p:cNvPr id="3" name="Text Placeholder 2">
            <a:extLst>
              <a:ext uri="{FF2B5EF4-FFF2-40B4-BE49-F238E27FC236}">
                <a16:creationId xmlns:a16="http://schemas.microsoft.com/office/drawing/2014/main" id="{06DD65F4-1D6A-7342-94A5-C507B602130A}"/>
              </a:ext>
            </a:extLst>
          </p:cNvPr>
          <p:cNvSpPr>
            <a:spLocks noGrp="1"/>
          </p:cNvSpPr>
          <p:nvPr>
            <p:ph type="body" idx="1"/>
          </p:nvPr>
        </p:nvSpPr>
        <p:spPr/>
        <p:txBody>
          <a:bodyPr/>
          <a:lstStyle/>
          <a:p>
            <a:r>
              <a:rPr lang="en-US" dirty="0"/>
              <a:t>Promises</a:t>
            </a:r>
          </a:p>
        </p:txBody>
      </p:sp>
      <p:sp>
        <p:nvSpPr>
          <p:cNvPr id="4" name="Content Placeholder 3">
            <a:extLst>
              <a:ext uri="{FF2B5EF4-FFF2-40B4-BE49-F238E27FC236}">
                <a16:creationId xmlns:a16="http://schemas.microsoft.com/office/drawing/2014/main" id="{19882651-4C1F-FE4E-855D-3F88DF06DCB4}"/>
              </a:ext>
            </a:extLst>
          </p:cNvPr>
          <p:cNvSpPr>
            <a:spLocks noGrp="1"/>
          </p:cNvSpPr>
          <p:nvPr>
            <p:ph sz="half" idx="2"/>
          </p:nvPr>
        </p:nvSpPr>
        <p:spPr/>
        <p:txBody>
          <a:bodyPr>
            <a:normAutofit/>
          </a:bodyPr>
          <a:lstStyle/>
          <a:p>
            <a:r>
              <a:rPr lang="en-IN" dirty="0"/>
              <a:t>Has three states </a:t>
            </a:r>
            <a:r>
              <a:rPr lang="en-IN" b="1" dirty="0"/>
              <a:t>Resolve, Reject, Pending</a:t>
            </a:r>
          </a:p>
          <a:p>
            <a:r>
              <a:rPr lang="en-IN" b="1" dirty="0"/>
              <a:t>Promises</a:t>
            </a:r>
            <a:r>
              <a:rPr lang="en-IN" dirty="0"/>
              <a:t> give you back that control. </a:t>
            </a:r>
          </a:p>
          <a:p>
            <a:r>
              <a:rPr lang="en-IN" dirty="0"/>
              <a:t>Node JS supports different promises.</a:t>
            </a:r>
          </a:p>
          <a:p>
            <a:r>
              <a:rPr lang="en-IN" b="1" dirty="0"/>
              <a:t>Promises</a:t>
            </a:r>
            <a:r>
              <a:rPr lang="en-IN" dirty="0"/>
              <a:t> are one-shot devices and cannot be </a:t>
            </a:r>
            <a:r>
              <a:rPr lang="en-IN" b="1" dirty="0"/>
              <a:t>used</a:t>
            </a:r>
            <a:r>
              <a:rPr lang="en-IN" dirty="0"/>
              <a:t> for repeat notifications.</a:t>
            </a:r>
            <a:endParaRPr lang="en-US" dirty="0"/>
          </a:p>
        </p:txBody>
      </p:sp>
      <p:sp>
        <p:nvSpPr>
          <p:cNvPr id="5" name="Text Placeholder 4">
            <a:extLst>
              <a:ext uri="{FF2B5EF4-FFF2-40B4-BE49-F238E27FC236}">
                <a16:creationId xmlns:a16="http://schemas.microsoft.com/office/drawing/2014/main" id="{D129C5CA-FC37-A341-9398-E2A7E6A9EE35}"/>
              </a:ext>
            </a:extLst>
          </p:cNvPr>
          <p:cNvSpPr>
            <a:spLocks noGrp="1"/>
          </p:cNvSpPr>
          <p:nvPr>
            <p:ph type="body" sz="quarter" idx="3"/>
          </p:nvPr>
        </p:nvSpPr>
        <p:spPr/>
        <p:txBody>
          <a:bodyPr/>
          <a:lstStyle/>
          <a:p>
            <a:r>
              <a:rPr lang="en-US" dirty="0"/>
              <a:t>Callbacks</a:t>
            </a:r>
          </a:p>
        </p:txBody>
      </p:sp>
      <p:sp>
        <p:nvSpPr>
          <p:cNvPr id="6" name="Content Placeholder 5">
            <a:extLst>
              <a:ext uri="{FF2B5EF4-FFF2-40B4-BE49-F238E27FC236}">
                <a16:creationId xmlns:a16="http://schemas.microsoft.com/office/drawing/2014/main" id="{84BF12D1-6F80-4F4C-962C-85CAC2BB2154}"/>
              </a:ext>
            </a:extLst>
          </p:cNvPr>
          <p:cNvSpPr>
            <a:spLocks noGrp="1"/>
          </p:cNvSpPr>
          <p:nvPr>
            <p:ph sz="quarter" idx="4"/>
          </p:nvPr>
        </p:nvSpPr>
        <p:spPr/>
        <p:txBody>
          <a:bodyPr>
            <a:normAutofit/>
          </a:bodyPr>
          <a:lstStyle/>
          <a:p>
            <a:r>
              <a:rPr lang="en-IN" dirty="0"/>
              <a:t>Doesn’t have states</a:t>
            </a:r>
          </a:p>
          <a:p>
            <a:r>
              <a:rPr lang="en-IN" dirty="0"/>
              <a:t>Immediately call backed next function.</a:t>
            </a:r>
          </a:p>
          <a:p>
            <a:r>
              <a:rPr lang="en-US" b="1" dirty="0"/>
              <a:t>Call back hell</a:t>
            </a:r>
          </a:p>
          <a:p>
            <a:r>
              <a:rPr lang="en-IN" dirty="0"/>
              <a:t>Synchronous notifications (such as the </a:t>
            </a:r>
            <a:r>
              <a:rPr lang="en-IN" b="1" dirty="0" err="1"/>
              <a:t>callback</a:t>
            </a:r>
            <a:r>
              <a:rPr lang="en-IN" dirty="0"/>
              <a:t> for Array. ... Notifications that may occur more than once</a:t>
            </a:r>
            <a:endParaRPr lang="en-US" b="1" dirty="0"/>
          </a:p>
        </p:txBody>
      </p:sp>
    </p:spTree>
    <p:extLst>
      <p:ext uri="{BB962C8B-B14F-4D97-AF65-F5344CB8AC3E}">
        <p14:creationId xmlns:p14="http://schemas.microsoft.com/office/powerpoint/2010/main" val="31793455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237389-CA0B-F44E-AD6B-B306C8FDBCA8}"/>
              </a:ext>
            </a:extLst>
          </p:cNvPr>
          <p:cNvSpPr>
            <a:spLocks noGrp="1"/>
          </p:cNvSpPr>
          <p:nvPr>
            <p:ph type="body" idx="1"/>
          </p:nvPr>
        </p:nvSpPr>
        <p:spPr>
          <a:xfrm>
            <a:off x="1121861" y="1370143"/>
            <a:ext cx="2913091" cy="4157446"/>
          </a:xfrm>
        </p:spPr>
        <p:txBody>
          <a:bodyPr vert="horz" lIns="91440" tIns="45720" rIns="91440" bIns="45720" rtlCol="0" anchor="ctr">
            <a:normAutofit/>
          </a:bodyPr>
          <a:lstStyle/>
          <a:p>
            <a:pPr algn="r"/>
            <a:r>
              <a:rPr lang="en-US" dirty="0"/>
              <a:t>What is Express ?</a:t>
            </a:r>
            <a:br>
              <a:rPr lang="en-US" dirty="0"/>
            </a:br>
            <a:endParaRPr lang="en-US" dirty="0"/>
          </a:p>
          <a:p>
            <a:pPr algn="r"/>
            <a:r>
              <a:rPr lang="en-US" dirty="0"/>
              <a:t>Why EXPRESS?</a:t>
            </a:r>
            <a:br>
              <a:rPr lang="en-US" dirty="0"/>
            </a:br>
            <a:endParaRPr lang="en-US" dirty="0"/>
          </a:p>
          <a:p>
            <a:pPr algn="r"/>
            <a:r>
              <a:rPr lang="en-US" dirty="0"/>
              <a:t>What should you know before learning React ?</a:t>
            </a:r>
          </a:p>
          <a:p>
            <a:pPr algn="r"/>
            <a:endParaRPr lang="en-US" dirty="0"/>
          </a:p>
        </p:txBody>
      </p:sp>
      <p:sp>
        <p:nvSpPr>
          <p:cNvPr id="5" name="Title 4">
            <a:extLst>
              <a:ext uri="{FF2B5EF4-FFF2-40B4-BE49-F238E27FC236}">
                <a16:creationId xmlns:a16="http://schemas.microsoft.com/office/drawing/2014/main" id="{638B58F3-DD25-A047-9E09-FD1055D0856D}"/>
              </a:ext>
            </a:extLst>
          </p:cNvPr>
          <p:cNvSpPr>
            <a:spLocks noGrp="1"/>
          </p:cNvSpPr>
          <p:nvPr>
            <p:ph type="title"/>
          </p:nvPr>
        </p:nvSpPr>
        <p:spPr>
          <a:xfrm>
            <a:off x="4034952" y="1059366"/>
            <a:ext cx="7621057" cy="4468223"/>
          </a:xfrm>
        </p:spPr>
        <p:txBody>
          <a:bodyPr anchor="t"/>
          <a:lstStyle/>
          <a:p>
            <a:br>
              <a:rPr lang="en-IN" sz="1800" b="1" dirty="0"/>
            </a:br>
            <a:br>
              <a:rPr lang="en-IN" sz="1800" b="1" dirty="0"/>
            </a:br>
            <a:br>
              <a:rPr lang="en-IN" sz="1800" b="1" dirty="0"/>
            </a:br>
            <a:r>
              <a:rPr lang="en-IN" sz="1800" b="1" dirty="0">
                <a:solidFill>
                  <a:schemeClr val="tx1"/>
                </a:solidFill>
              </a:rPr>
              <a:t>Express</a:t>
            </a:r>
            <a:r>
              <a:rPr lang="en-IN" sz="1800" dirty="0">
                <a:solidFill>
                  <a:schemeClr val="tx1"/>
                </a:solidFill>
              </a:rPr>
              <a:t> is a minimal and flexible </a:t>
            </a:r>
            <a:r>
              <a:rPr lang="en-IN" sz="1800" b="1" dirty="0">
                <a:solidFill>
                  <a:schemeClr val="tx1"/>
                </a:solidFill>
              </a:rPr>
              <a:t>Node</a:t>
            </a:r>
            <a:r>
              <a:rPr lang="en-IN" sz="1800" dirty="0">
                <a:solidFill>
                  <a:schemeClr val="tx1"/>
                </a:solidFill>
              </a:rPr>
              <a:t>.</a:t>
            </a:r>
            <a:r>
              <a:rPr lang="en-IN" sz="1800" b="1" dirty="0">
                <a:solidFill>
                  <a:schemeClr val="tx1"/>
                </a:solidFill>
              </a:rPr>
              <a:t>js</a:t>
            </a:r>
            <a:r>
              <a:rPr lang="en-IN" sz="1800" dirty="0">
                <a:solidFill>
                  <a:schemeClr val="tx1"/>
                </a:solidFill>
              </a:rPr>
              <a:t> web application framework that provides a robust </a:t>
            </a:r>
            <a:r>
              <a:rPr lang="en-IN" sz="1800" b="1" dirty="0">
                <a:solidFill>
                  <a:schemeClr val="tx1"/>
                </a:solidFill>
              </a:rPr>
              <a:t>set of features </a:t>
            </a:r>
            <a:r>
              <a:rPr lang="en-IN" sz="1800" dirty="0">
                <a:solidFill>
                  <a:schemeClr val="tx1"/>
                </a:solidFill>
              </a:rPr>
              <a:t>to develop web and mobile applications. </a:t>
            </a:r>
            <a:br>
              <a:rPr lang="en-IN" sz="1800" dirty="0">
                <a:solidFill>
                  <a:schemeClr val="tx1"/>
                </a:solidFill>
              </a:rPr>
            </a:br>
            <a:br>
              <a:rPr lang="en-IN" sz="1800" dirty="0">
                <a:solidFill>
                  <a:schemeClr val="tx1"/>
                </a:solidFill>
              </a:rPr>
            </a:br>
            <a:r>
              <a:rPr lang="en-IN" sz="1800" dirty="0">
                <a:solidFill>
                  <a:schemeClr val="tx1"/>
                </a:solidFill>
              </a:rPr>
              <a:t>The </a:t>
            </a:r>
            <a:r>
              <a:rPr lang="en-IN" sz="1800" b="1" dirty="0">
                <a:solidFill>
                  <a:schemeClr val="tx1"/>
                </a:solidFill>
              </a:rPr>
              <a:t>express</a:t>
            </a:r>
            <a:r>
              <a:rPr lang="en-IN" sz="1800" dirty="0">
                <a:solidFill>
                  <a:schemeClr val="tx1"/>
                </a:solidFill>
              </a:rPr>
              <a:t> framework is</a:t>
            </a:r>
            <a:r>
              <a:rPr lang="en-IN" sz="1800" b="1" dirty="0">
                <a:solidFill>
                  <a:schemeClr val="tx1"/>
                </a:solidFill>
              </a:rPr>
              <a:t> built on top </a:t>
            </a:r>
            <a:r>
              <a:rPr lang="en-IN" sz="1800" dirty="0">
                <a:solidFill>
                  <a:schemeClr val="tx1"/>
                </a:solidFill>
              </a:rPr>
              <a:t>of the node. </a:t>
            </a:r>
            <a:r>
              <a:rPr lang="en-IN" sz="1800" dirty="0" err="1">
                <a:solidFill>
                  <a:schemeClr val="tx1"/>
                </a:solidFill>
              </a:rPr>
              <a:t>js</a:t>
            </a:r>
            <a:r>
              <a:rPr lang="en-IN" sz="1800" dirty="0">
                <a:solidFill>
                  <a:schemeClr val="tx1"/>
                </a:solidFill>
              </a:rPr>
              <a:t> framework and helps in fast-tracking development of server-based applications. </a:t>
            </a:r>
            <a:br>
              <a:rPr lang="en-IN" sz="1800" dirty="0">
                <a:solidFill>
                  <a:schemeClr val="tx1"/>
                </a:solidFill>
              </a:rPr>
            </a:br>
            <a:br>
              <a:rPr lang="en-IN" sz="1800" dirty="0">
                <a:solidFill>
                  <a:schemeClr val="tx1"/>
                </a:solidFill>
              </a:rPr>
            </a:br>
            <a:r>
              <a:rPr lang="en-IN" sz="1800" dirty="0">
                <a:solidFill>
                  <a:schemeClr val="tx1"/>
                </a:solidFill>
              </a:rPr>
              <a:t>It's a web framework that let's you structure a web application to handle multiple different </a:t>
            </a:r>
            <a:r>
              <a:rPr lang="en-IN" sz="1800" b="1" dirty="0">
                <a:solidFill>
                  <a:schemeClr val="tx1"/>
                </a:solidFill>
              </a:rPr>
              <a:t>http requests </a:t>
            </a:r>
            <a:r>
              <a:rPr lang="en-IN" sz="1800" dirty="0">
                <a:solidFill>
                  <a:schemeClr val="tx1"/>
                </a:solidFill>
              </a:rPr>
              <a:t>at a </a:t>
            </a:r>
            <a:r>
              <a:rPr lang="en-IN" sz="1800" b="1" dirty="0">
                <a:solidFill>
                  <a:schemeClr val="tx1"/>
                </a:solidFill>
              </a:rPr>
              <a:t>specific </a:t>
            </a:r>
            <a:r>
              <a:rPr lang="en-IN" sz="1800" b="1" dirty="0" err="1">
                <a:solidFill>
                  <a:schemeClr val="tx1"/>
                </a:solidFill>
              </a:rPr>
              <a:t>url</a:t>
            </a:r>
            <a:r>
              <a:rPr lang="en-IN" sz="1800" b="1" dirty="0">
                <a:solidFill>
                  <a:schemeClr val="tx1"/>
                </a:solidFill>
              </a:rPr>
              <a:t>. Routes</a:t>
            </a:r>
            <a:r>
              <a:rPr lang="en-IN" sz="1800" dirty="0">
                <a:solidFill>
                  <a:schemeClr val="tx1"/>
                </a:solidFill>
              </a:rPr>
              <a:t> are used to divert users to different parts of the web applications based on the request made.</a:t>
            </a:r>
            <a:endParaRPr lang="en-US" sz="1800" b="1" dirty="0">
              <a:solidFill>
                <a:schemeClr val="tx1"/>
              </a:solidFill>
            </a:endParaRPr>
          </a:p>
        </p:txBody>
      </p:sp>
      <p:sp>
        <p:nvSpPr>
          <p:cNvPr id="14" name="Title 1">
            <a:extLst>
              <a:ext uri="{FF2B5EF4-FFF2-40B4-BE49-F238E27FC236}">
                <a16:creationId xmlns:a16="http://schemas.microsoft.com/office/drawing/2014/main" id="{7C187D1D-06CB-344D-A0C7-9B8091ADB6F1}"/>
              </a:ext>
            </a:extLst>
          </p:cNvPr>
          <p:cNvSpPr txBox="1">
            <a:spLocks/>
          </p:cNvSpPr>
          <p:nvPr/>
        </p:nvSpPr>
        <p:spPr bwMode="gray">
          <a:xfrm>
            <a:off x="1154954" y="97366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4000" b="0" i="0" kern="1200" cap="none">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Node JS - Express</a:t>
            </a:r>
            <a:endParaRPr lang="en-US" dirty="0"/>
          </a:p>
        </p:txBody>
      </p:sp>
    </p:spTree>
    <p:extLst>
      <p:ext uri="{BB962C8B-B14F-4D97-AF65-F5344CB8AC3E}">
        <p14:creationId xmlns:p14="http://schemas.microsoft.com/office/powerpoint/2010/main" val="725028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B8227-D8A8-C04A-B2A5-F93CC961DC08}"/>
              </a:ext>
            </a:extLst>
          </p:cNvPr>
          <p:cNvSpPr>
            <a:spLocks noGrp="1"/>
          </p:cNvSpPr>
          <p:nvPr>
            <p:ph type="title"/>
          </p:nvPr>
        </p:nvSpPr>
        <p:spPr>
          <a:xfrm>
            <a:off x="1154955" y="4834467"/>
            <a:ext cx="8825658" cy="586380"/>
          </a:xfrm>
        </p:spPr>
        <p:txBody>
          <a:bodyPr vert="horz" lIns="91440" tIns="45720" rIns="91440" bIns="45720" rtlCol="0" anchor="b">
            <a:normAutofit/>
          </a:bodyPr>
          <a:lstStyle/>
          <a:p>
            <a:pPr>
              <a:lnSpc>
                <a:spcPct val="90000"/>
              </a:lnSpc>
            </a:pPr>
            <a:r>
              <a:rPr lang="en-US" sz="3600"/>
              <a:t>Middleware</a:t>
            </a:r>
          </a:p>
        </p:txBody>
      </p:sp>
      <p:sp>
        <p:nvSpPr>
          <p:cNvPr id="3" name="Text Placeholder 2">
            <a:extLst>
              <a:ext uri="{FF2B5EF4-FFF2-40B4-BE49-F238E27FC236}">
                <a16:creationId xmlns:a16="http://schemas.microsoft.com/office/drawing/2014/main" id="{AA3E0879-C21D-8B4F-9CAF-0A0AEBDC088A}"/>
              </a:ext>
            </a:extLst>
          </p:cNvPr>
          <p:cNvSpPr>
            <a:spLocks noGrp="1"/>
          </p:cNvSpPr>
          <p:nvPr>
            <p:ph type="body" idx="1"/>
          </p:nvPr>
        </p:nvSpPr>
        <p:spPr>
          <a:xfrm>
            <a:off x="1154955" y="5420847"/>
            <a:ext cx="8825658" cy="582020"/>
          </a:xfrm>
        </p:spPr>
        <p:txBody>
          <a:bodyPr vert="horz" lIns="91440" tIns="45720" rIns="91440" bIns="45720" rtlCol="0" anchor="t">
            <a:normAutofit/>
          </a:bodyPr>
          <a:lstStyle/>
          <a:p>
            <a:endParaRPr lang="en-US" sz="1600"/>
          </a:p>
        </p:txBody>
      </p:sp>
      <p:pic>
        <p:nvPicPr>
          <p:cNvPr id="5" name="Picture 4" descr="Diagram&#10;&#10;Description automatically generated with medium confidence">
            <a:extLst>
              <a:ext uri="{FF2B5EF4-FFF2-40B4-BE49-F238E27FC236}">
                <a16:creationId xmlns:a16="http://schemas.microsoft.com/office/drawing/2014/main" id="{80084935-26C5-3946-A3F0-FD9AE2636B68}"/>
              </a:ext>
            </a:extLst>
          </p:cNvPr>
          <p:cNvPicPr>
            <a:picLocks noChangeAspect="1"/>
          </p:cNvPicPr>
          <p:nvPr/>
        </p:nvPicPr>
        <p:blipFill rotWithShape="1">
          <a:blip r:embed="rId2"/>
          <a:srcRect t="5427" r="-1" b="3927"/>
          <a:stretch/>
        </p:blipFill>
        <p:spPr>
          <a:xfrm>
            <a:off x="1154953" y="471949"/>
            <a:ext cx="8825659" cy="4100058"/>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1364748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91DA-D664-154D-BE10-B1D03F8ECC43}"/>
              </a:ext>
            </a:extLst>
          </p:cNvPr>
          <p:cNvSpPr>
            <a:spLocks noGrp="1"/>
          </p:cNvSpPr>
          <p:nvPr>
            <p:ph type="title"/>
          </p:nvPr>
        </p:nvSpPr>
        <p:spPr>
          <a:xfrm>
            <a:off x="1433735" y="4835433"/>
            <a:ext cx="8825658" cy="586380"/>
          </a:xfrm>
        </p:spPr>
        <p:txBody>
          <a:bodyPr vert="horz" lIns="91440" tIns="45720" rIns="91440" bIns="45720" rtlCol="0" anchor="b">
            <a:normAutofit fontScale="90000"/>
          </a:bodyPr>
          <a:lstStyle/>
          <a:p>
            <a:r>
              <a:rPr lang="en-US" sz="3600" dirty="0"/>
              <a:t>PROCESS ENV</a:t>
            </a:r>
          </a:p>
        </p:txBody>
      </p:sp>
      <p:pic>
        <p:nvPicPr>
          <p:cNvPr id="5" name="Picture 4" descr="Text&#10;&#10;Description automatically generated">
            <a:extLst>
              <a:ext uri="{FF2B5EF4-FFF2-40B4-BE49-F238E27FC236}">
                <a16:creationId xmlns:a16="http://schemas.microsoft.com/office/drawing/2014/main" id="{6D693AFB-6175-F94B-905D-3F7A9715C0E6}"/>
              </a:ext>
            </a:extLst>
          </p:cNvPr>
          <p:cNvPicPr>
            <a:picLocks noChangeAspect="1"/>
          </p:cNvPicPr>
          <p:nvPr/>
        </p:nvPicPr>
        <p:blipFill rotWithShape="1">
          <a:blip r:embed="rId2"/>
          <a:srcRect r="19279" b="1"/>
          <a:stretch/>
        </p:blipFill>
        <p:spPr>
          <a:xfrm>
            <a:off x="1154953" y="471949"/>
            <a:ext cx="8825659" cy="4100058"/>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1475462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rogramming data on computer monitor">
            <a:extLst>
              <a:ext uri="{FF2B5EF4-FFF2-40B4-BE49-F238E27FC236}">
                <a16:creationId xmlns:a16="http://schemas.microsoft.com/office/drawing/2014/main" id="{6D4F252B-4F47-40A9-B81F-7E70159CB241}"/>
              </a:ext>
            </a:extLst>
          </p:cNvPr>
          <p:cNvPicPr>
            <a:picLocks noChangeAspect="1"/>
          </p:cNvPicPr>
          <p:nvPr/>
        </p:nvPicPr>
        <p:blipFill rotWithShape="1">
          <a:blip r:embed="rId3">
            <a:alphaModFix amt="40000"/>
          </a:blip>
          <a:srcRect t="12054" b="3677"/>
          <a:stretch/>
        </p:blipFill>
        <p:spPr>
          <a:xfrm>
            <a:off x="20" y="10"/>
            <a:ext cx="12191980" cy="6857990"/>
          </a:xfrm>
          <a:prstGeom prst="rect">
            <a:avLst/>
          </a:prstGeom>
        </p:spPr>
      </p:pic>
      <p:sp>
        <p:nvSpPr>
          <p:cNvPr id="2" name="Title 1">
            <a:extLst>
              <a:ext uri="{FF2B5EF4-FFF2-40B4-BE49-F238E27FC236}">
                <a16:creationId xmlns:a16="http://schemas.microsoft.com/office/drawing/2014/main" id="{423A4416-8AA5-4041-A8DF-C924B6234D97}"/>
              </a:ext>
            </a:extLst>
          </p:cNvPr>
          <p:cNvSpPr>
            <a:spLocks noGrp="1"/>
          </p:cNvSpPr>
          <p:nvPr>
            <p:ph type="title"/>
          </p:nvPr>
        </p:nvSpPr>
        <p:spPr>
          <a:xfrm>
            <a:off x="1154955" y="2099733"/>
            <a:ext cx="8825658" cy="2677648"/>
          </a:xfrm>
        </p:spPr>
        <p:txBody>
          <a:bodyPr vert="horz" lIns="91440" tIns="45720" rIns="91440" bIns="45720" rtlCol="0" anchor="b">
            <a:normAutofit/>
          </a:bodyPr>
          <a:lstStyle/>
          <a:p>
            <a:r>
              <a:rPr lang="en-US" sz="5400" dirty="0" err="1">
                <a:solidFill>
                  <a:schemeClr val="tx1"/>
                </a:solidFill>
              </a:rPr>
              <a:t>DataBase</a:t>
            </a:r>
            <a:endParaRPr lang="en-US" sz="5400" dirty="0">
              <a:solidFill>
                <a:schemeClr val="tx1"/>
              </a:solidFill>
            </a:endParaRPr>
          </a:p>
        </p:txBody>
      </p:sp>
      <p:sp>
        <p:nvSpPr>
          <p:cNvPr id="3" name="Text Placeholder 2">
            <a:extLst>
              <a:ext uri="{FF2B5EF4-FFF2-40B4-BE49-F238E27FC236}">
                <a16:creationId xmlns:a16="http://schemas.microsoft.com/office/drawing/2014/main" id="{13D94B29-2214-7F46-81A4-810CB809BD54}"/>
              </a:ext>
            </a:extLst>
          </p:cNvPr>
          <p:cNvSpPr>
            <a:spLocks noGrp="1"/>
          </p:cNvSpPr>
          <p:nvPr>
            <p:ph type="body" idx="1"/>
          </p:nvPr>
        </p:nvSpPr>
        <p:spPr>
          <a:xfrm>
            <a:off x="1154955" y="4777380"/>
            <a:ext cx="8825658" cy="861420"/>
          </a:xfrm>
        </p:spPr>
        <p:txBody>
          <a:bodyPr vert="horz" lIns="91440" tIns="45720" rIns="91440" bIns="45720" rtlCol="0" anchor="t">
            <a:normAutofit/>
          </a:bodyPr>
          <a:lstStyle/>
          <a:p>
            <a:r>
              <a:rPr lang="en-US" sz="1800" dirty="0">
                <a:solidFill>
                  <a:schemeClr val="tx1"/>
                </a:solidFill>
              </a:rPr>
              <a:t>A database is an organized collection of structured information, or data, typically stored electronically in a computer system.</a:t>
            </a:r>
          </a:p>
        </p:txBody>
      </p:sp>
    </p:spTree>
    <p:extLst>
      <p:ext uri="{BB962C8B-B14F-4D97-AF65-F5344CB8AC3E}">
        <p14:creationId xmlns:p14="http://schemas.microsoft.com/office/powerpoint/2010/main" val="3207372155"/>
      </p:ext>
    </p:extLst>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0" name="Rectangle 19">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B4B8E57-81A3-2B42-89C9-DB4101B3C92E}"/>
              </a:ext>
            </a:extLst>
          </p:cNvPr>
          <p:cNvSpPr>
            <a:spLocks noGrp="1"/>
          </p:cNvSpPr>
          <p:nvPr>
            <p:ph type="title"/>
          </p:nvPr>
        </p:nvSpPr>
        <p:spPr>
          <a:xfrm>
            <a:off x="1683171" y="1143000"/>
            <a:ext cx="8825658" cy="3389217"/>
          </a:xfrm>
        </p:spPr>
        <p:txBody>
          <a:bodyPr vert="horz" lIns="91440" tIns="45720" rIns="91440" bIns="45720" rtlCol="0" anchor="ctr">
            <a:normAutofit/>
          </a:bodyPr>
          <a:lstStyle/>
          <a:p>
            <a:pPr algn="ctr"/>
            <a:r>
              <a:rPr lang="en-US" sz="6600">
                <a:solidFill>
                  <a:srgbClr val="FFFFFF"/>
                </a:solidFill>
              </a:rPr>
              <a:t>Types of Database</a:t>
            </a:r>
          </a:p>
        </p:txBody>
      </p:sp>
      <p:sp>
        <p:nvSpPr>
          <p:cNvPr id="3" name="Text Placeholder 2">
            <a:extLst>
              <a:ext uri="{FF2B5EF4-FFF2-40B4-BE49-F238E27FC236}">
                <a16:creationId xmlns:a16="http://schemas.microsoft.com/office/drawing/2014/main" id="{76B34B26-7C34-3544-B152-49B930063A52}"/>
              </a:ext>
            </a:extLst>
          </p:cNvPr>
          <p:cNvSpPr>
            <a:spLocks noGrp="1"/>
          </p:cNvSpPr>
          <p:nvPr>
            <p:ph type="body" idx="1"/>
          </p:nvPr>
        </p:nvSpPr>
        <p:spPr>
          <a:xfrm>
            <a:off x="1683171" y="5240851"/>
            <a:ext cx="8825658" cy="828932"/>
          </a:xfrm>
        </p:spPr>
        <p:txBody>
          <a:bodyPr vert="horz" lIns="91440" tIns="45720" rIns="91440" bIns="45720" rtlCol="0" anchor="t">
            <a:normAutofit/>
          </a:bodyPr>
          <a:lstStyle/>
          <a:p>
            <a:pPr algn="ctr">
              <a:lnSpc>
                <a:spcPct val="90000"/>
              </a:lnSpc>
            </a:pPr>
            <a:r>
              <a:rPr lang="en-US" sz="2200" dirty="0">
                <a:solidFill>
                  <a:schemeClr val="tx2"/>
                </a:solidFill>
              </a:rPr>
              <a:t>RELATIONAL : SQL</a:t>
            </a:r>
          </a:p>
          <a:p>
            <a:pPr algn="ctr">
              <a:lnSpc>
                <a:spcPct val="90000"/>
              </a:lnSpc>
            </a:pPr>
            <a:r>
              <a:rPr lang="en-US" sz="2200" dirty="0">
                <a:solidFill>
                  <a:schemeClr val="tx2"/>
                </a:solidFill>
              </a:rPr>
              <a:t>NON-RELATIONAL (NoSQL)</a:t>
            </a:r>
          </a:p>
        </p:txBody>
      </p:sp>
    </p:spTree>
    <p:extLst>
      <p:ext uri="{BB962C8B-B14F-4D97-AF65-F5344CB8AC3E}">
        <p14:creationId xmlns:p14="http://schemas.microsoft.com/office/powerpoint/2010/main" val="33308307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0" name="Rectangle 19">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21C83EA-0F2F-0649-8008-1DE166CE3DC4}"/>
              </a:ext>
            </a:extLst>
          </p:cNvPr>
          <p:cNvSpPr>
            <a:spLocks noGrp="1"/>
          </p:cNvSpPr>
          <p:nvPr>
            <p:ph type="title"/>
          </p:nvPr>
        </p:nvSpPr>
        <p:spPr>
          <a:xfrm>
            <a:off x="1683171" y="1143000"/>
            <a:ext cx="8825658" cy="3389217"/>
          </a:xfrm>
        </p:spPr>
        <p:txBody>
          <a:bodyPr vert="horz" lIns="91440" tIns="45720" rIns="91440" bIns="45720" rtlCol="0" anchor="ctr">
            <a:normAutofit/>
          </a:bodyPr>
          <a:lstStyle/>
          <a:p>
            <a:pPr algn="ctr"/>
            <a:r>
              <a:rPr lang="en-US" sz="6600">
                <a:solidFill>
                  <a:srgbClr val="FFFFFF"/>
                </a:solidFill>
              </a:rPr>
              <a:t>MySQL</a:t>
            </a:r>
          </a:p>
        </p:txBody>
      </p:sp>
      <p:sp>
        <p:nvSpPr>
          <p:cNvPr id="3" name="Text Placeholder 2">
            <a:extLst>
              <a:ext uri="{FF2B5EF4-FFF2-40B4-BE49-F238E27FC236}">
                <a16:creationId xmlns:a16="http://schemas.microsoft.com/office/drawing/2014/main" id="{2C91CEE8-D673-B54C-92BC-0F5AF1C8C715}"/>
              </a:ext>
            </a:extLst>
          </p:cNvPr>
          <p:cNvSpPr>
            <a:spLocks noGrp="1"/>
          </p:cNvSpPr>
          <p:nvPr>
            <p:ph type="body" idx="1"/>
          </p:nvPr>
        </p:nvSpPr>
        <p:spPr>
          <a:xfrm>
            <a:off x="1683171" y="5240851"/>
            <a:ext cx="8825658" cy="828932"/>
          </a:xfrm>
        </p:spPr>
        <p:txBody>
          <a:bodyPr vert="horz" lIns="91440" tIns="45720" rIns="91440" bIns="45720" rtlCol="0" anchor="t">
            <a:normAutofit/>
          </a:bodyPr>
          <a:lstStyle/>
          <a:p>
            <a:pPr algn="ctr"/>
            <a:r>
              <a:rPr lang="en-US" sz="2400" dirty="0">
                <a:solidFill>
                  <a:schemeClr val="tx2"/>
                </a:solidFill>
              </a:rPr>
              <a:t>MySQL is a relational database management system based on SQL – Structured Query Language.</a:t>
            </a:r>
          </a:p>
          <a:p>
            <a:pPr algn="ctr"/>
            <a:endParaRPr lang="en-US" sz="2400" dirty="0">
              <a:solidFill>
                <a:schemeClr val="tx2"/>
              </a:solidFill>
            </a:endParaRPr>
          </a:p>
        </p:txBody>
      </p:sp>
    </p:spTree>
    <p:extLst>
      <p:ext uri="{BB962C8B-B14F-4D97-AF65-F5344CB8AC3E}">
        <p14:creationId xmlns:p14="http://schemas.microsoft.com/office/powerpoint/2010/main" val="2550218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A1EAC939-044C-9D4C-AAE7-A2E0DF222E26}"/>
              </a:ext>
            </a:extLst>
          </p:cNvPr>
          <p:cNvSpPr>
            <a:spLocks noGrp="1"/>
          </p:cNvSpPr>
          <p:nvPr>
            <p:ph type="title"/>
          </p:nvPr>
        </p:nvSpPr>
        <p:spPr>
          <a:xfrm>
            <a:off x="1154954" y="973668"/>
            <a:ext cx="8761413" cy="706964"/>
          </a:xfrm>
        </p:spPr>
        <p:txBody>
          <a:bodyPr>
            <a:normAutofit/>
          </a:bodyPr>
          <a:lstStyle/>
          <a:p>
            <a:r>
              <a:rPr lang="en-US" dirty="0">
                <a:solidFill>
                  <a:srgbClr val="FFFFFF"/>
                </a:solidFill>
                <a:latin typeface="Calibri" panose="020F0502020204030204" pitchFamily="34" charset="0"/>
                <a:cs typeface="Calibri" panose="020F0502020204030204" pitchFamily="34" charset="0"/>
              </a:rPr>
              <a:t>Why should you use/learn React?</a:t>
            </a:r>
          </a:p>
        </p:txBody>
      </p:sp>
      <p:sp>
        <p:nvSpPr>
          <p:cNvPr id="31"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14B7934-8018-4E34-8FA3-34566D3BFC41}"/>
              </a:ext>
            </a:extLst>
          </p:cNvPr>
          <p:cNvGraphicFramePr>
            <a:graphicFrameLocks noGrp="1"/>
          </p:cNvGraphicFramePr>
          <p:nvPr>
            <p:ph idx="1"/>
            <p:extLst>
              <p:ext uri="{D42A27DB-BD31-4B8C-83A1-F6EECF244321}">
                <p14:modId xmlns:p14="http://schemas.microsoft.com/office/powerpoint/2010/main" val="2837445112"/>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3166196"/>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0E58-2B75-E441-8791-73F1D431F3E2}"/>
              </a:ext>
            </a:extLst>
          </p:cNvPr>
          <p:cNvSpPr>
            <a:spLocks noGrp="1"/>
          </p:cNvSpPr>
          <p:nvPr>
            <p:ph type="title"/>
          </p:nvPr>
        </p:nvSpPr>
        <p:spPr/>
        <p:txBody>
          <a:bodyPr/>
          <a:lstStyle/>
          <a:p>
            <a:r>
              <a:rPr lang="en-US" dirty="0" err="1"/>
              <a:t>DataTypes</a:t>
            </a:r>
            <a:endParaRPr lang="en-US" dirty="0"/>
          </a:p>
        </p:txBody>
      </p:sp>
      <p:sp>
        <p:nvSpPr>
          <p:cNvPr id="3" name="Text Placeholder 2">
            <a:extLst>
              <a:ext uri="{FF2B5EF4-FFF2-40B4-BE49-F238E27FC236}">
                <a16:creationId xmlns:a16="http://schemas.microsoft.com/office/drawing/2014/main" id="{F3C7A9A6-2927-FE48-ADFE-44AC9216954E}"/>
              </a:ext>
            </a:extLst>
          </p:cNvPr>
          <p:cNvSpPr>
            <a:spLocks noGrp="1"/>
          </p:cNvSpPr>
          <p:nvPr>
            <p:ph type="body" idx="1"/>
          </p:nvPr>
        </p:nvSpPr>
        <p:spPr>
          <a:xfrm>
            <a:off x="6895559" y="814039"/>
            <a:ext cx="5504597" cy="5921298"/>
          </a:xfrm>
        </p:spPr>
        <p:txBody>
          <a:bodyPr>
            <a:normAutofit/>
          </a:bodyPr>
          <a:lstStyle/>
          <a:p>
            <a:r>
              <a:rPr lang="en-IN" dirty="0"/>
              <a:t>CHAR(size)</a:t>
            </a:r>
          </a:p>
          <a:p>
            <a:r>
              <a:rPr lang="en-IN" dirty="0"/>
              <a:t>VARCHAR(size)</a:t>
            </a:r>
          </a:p>
          <a:p>
            <a:r>
              <a:rPr lang="en-IN" dirty="0"/>
              <a:t>BINARY()</a:t>
            </a:r>
          </a:p>
          <a:p>
            <a:r>
              <a:rPr lang="en-IN" dirty="0"/>
              <a:t>BLOB(size)</a:t>
            </a:r>
          </a:p>
          <a:p>
            <a:r>
              <a:rPr lang="en-IN" dirty="0"/>
              <a:t>ENUM(val1, val2, val3, ...)</a:t>
            </a:r>
          </a:p>
          <a:p>
            <a:r>
              <a:rPr lang="en-IN" dirty="0"/>
              <a:t>BIT(</a:t>
            </a:r>
            <a:r>
              <a:rPr lang="en-IN" i="1" dirty="0"/>
              <a:t>size</a:t>
            </a:r>
            <a:r>
              <a:rPr lang="en-IN" dirty="0"/>
              <a:t>)</a:t>
            </a:r>
          </a:p>
          <a:p>
            <a:r>
              <a:rPr lang="en-IN" dirty="0"/>
              <a:t>BOOL</a:t>
            </a:r>
          </a:p>
          <a:p>
            <a:r>
              <a:rPr lang="en-IN" dirty="0"/>
              <a:t>TINYINT(</a:t>
            </a:r>
            <a:r>
              <a:rPr lang="en-IN" i="1" dirty="0"/>
              <a:t>size</a:t>
            </a:r>
            <a:r>
              <a:rPr lang="en-IN" dirty="0"/>
              <a:t>)</a:t>
            </a:r>
          </a:p>
          <a:p>
            <a:r>
              <a:rPr lang="en-IN" dirty="0"/>
              <a:t>INT(</a:t>
            </a:r>
            <a:r>
              <a:rPr lang="en-IN" i="1" dirty="0"/>
              <a:t>size</a:t>
            </a:r>
            <a:r>
              <a:rPr lang="en-IN" dirty="0"/>
              <a:t>)</a:t>
            </a:r>
          </a:p>
          <a:p>
            <a:r>
              <a:rPr lang="en-IN" dirty="0"/>
              <a:t>FLOAT(</a:t>
            </a:r>
            <a:r>
              <a:rPr lang="en-IN" i="1" dirty="0"/>
              <a:t>size</a:t>
            </a:r>
            <a:r>
              <a:rPr lang="en-IN" dirty="0"/>
              <a:t>)</a:t>
            </a:r>
          </a:p>
          <a:p>
            <a:r>
              <a:rPr lang="en-IN" dirty="0"/>
              <a:t>DATETIME(</a:t>
            </a:r>
            <a:r>
              <a:rPr lang="en-IN" i="1" dirty="0" err="1"/>
              <a:t>fsp</a:t>
            </a:r>
            <a:r>
              <a:rPr lang="en-IN" dirty="0"/>
              <a:t>)</a:t>
            </a:r>
          </a:p>
          <a:p>
            <a:r>
              <a:rPr lang="en-IN" dirty="0"/>
              <a:t>TIMESTAMP(</a:t>
            </a:r>
            <a:r>
              <a:rPr lang="en-IN" i="1" dirty="0" err="1"/>
              <a:t>fsp</a:t>
            </a:r>
            <a:r>
              <a:rPr lang="en-IN" dirty="0"/>
              <a:t>)</a:t>
            </a:r>
          </a:p>
          <a:p>
            <a:endParaRPr lang="en-US" dirty="0"/>
          </a:p>
        </p:txBody>
      </p:sp>
    </p:spTree>
    <p:extLst>
      <p:ext uri="{BB962C8B-B14F-4D97-AF65-F5344CB8AC3E}">
        <p14:creationId xmlns:p14="http://schemas.microsoft.com/office/powerpoint/2010/main" val="2163996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FBAB-2CFF-A244-BF35-495F9BFC6445}"/>
              </a:ext>
            </a:extLst>
          </p:cNvPr>
          <p:cNvSpPr>
            <a:spLocks noGrp="1"/>
          </p:cNvSpPr>
          <p:nvPr>
            <p:ph type="title"/>
          </p:nvPr>
        </p:nvSpPr>
        <p:spPr/>
        <p:txBody>
          <a:bodyPr/>
          <a:lstStyle/>
          <a:p>
            <a:r>
              <a:rPr lang="en-US" dirty="0"/>
              <a:t>DDL : Data Definition Language</a:t>
            </a:r>
            <a:br>
              <a:rPr lang="en-US" dirty="0"/>
            </a:br>
            <a:endParaRPr lang="en-US" dirty="0"/>
          </a:p>
        </p:txBody>
      </p:sp>
      <p:sp>
        <p:nvSpPr>
          <p:cNvPr id="3" name="Text Placeholder 2">
            <a:extLst>
              <a:ext uri="{FF2B5EF4-FFF2-40B4-BE49-F238E27FC236}">
                <a16:creationId xmlns:a16="http://schemas.microsoft.com/office/drawing/2014/main" id="{948C20BB-57CE-D945-B22A-B0E547374217}"/>
              </a:ext>
            </a:extLst>
          </p:cNvPr>
          <p:cNvSpPr>
            <a:spLocks noGrp="1"/>
          </p:cNvSpPr>
          <p:nvPr>
            <p:ph type="body" idx="1"/>
          </p:nvPr>
        </p:nvSpPr>
        <p:spPr>
          <a:xfrm>
            <a:off x="6545766" y="2776654"/>
            <a:ext cx="4491279" cy="2184814"/>
          </a:xfrm>
        </p:spPr>
        <p:txBody>
          <a:bodyPr/>
          <a:lstStyle/>
          <a:p>
            <a:r>
              <a:rPr lang="en-US" dirty="0">
                <a:latin typeface="Algerian" pitchFamily="82" charset="77"/>
                <a:cs typeface="Arabic Typesetting" panose="020F0502020204030204" pitchFamily="34" charset="0"/>
              </a:rPr>
              <a:t>Change in Schema / Structure</a:t>
            </a:r>
          </a:p>
          <a:p>
            <a:r>
              <a:rPr lang="en-US" dirty="0"/>
              <a:t>			CREATE</a:t>
            </a:r>
          </a:p>
          <a:p>
            <a:r>
              <a:rPr lang="en-US" dirty="0"/>
              <a:t>			ALTER</a:t>
            </a:r>
          </a:p>
          <a:p>
            <a:r>
              <a:rPr lang="en-US" dirty="0"/>
              <a:t>			DROP</a:t>
            </a:r>
          </a:p>
        </p:txBody>
      </p:sp>
    </p:spTree>
    <p:extLst>
      <p:ext uri="{BB962C8B-B14F-4D97-AF65-F5344CB8AC3E}">
        <p14:creationId xmlns:p14="http://schemas.microsoft.com/office/powerpoint/2010/main" val="4120806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EDB5-303F-CF46-B018-C146C6A02BD6}"/>
              </a:ext>
            </a:extLst>
          </p:cNvPr>
          <p:cNvSpPr>
            <a:spLocks noGrp="1"/>
          </p:cNvSpPr>
          <p:nvPr>
            <p:ph type="title"/>
          </p:nvPr>
        </p:nvSpPr>
        <p:spPr/>
        <p:txBody>
          <a:bodyPr/>
          <a:lstStyle/>
          <a:p>
            <a:r>
              <a:rPr lang="en-US" dirty="0"/>
              <a:t>DML : Data Manipulation Language</a:t>
            </a:r>
          </a:p>
        </p:txBody>
      </p:sp>
      <p:sp>
        <p:nvSpPr>
          <p:cNvPr id="3" name="Text Placeholder 2">
            <a:extLst>
              <a:ext uri="{FF2B5EF4-FFF2-40B4-BE49-F238E27FC236}">
                <a16:creationId xmlns:a16="http://schemas.microsoft.com/office/drawing/2014/main" id="{72AB1382-FE49-AF4F-A162-1D5F55365D98}"/>
              </a:ext>
            </a:extLst>
          </p:cNvPr>
          <p:cNvSpPr>
            <a:spLocks noGrp="1"/>
          </p:cNvSpPr>
          <p:nvPr>
            <p:ph type="body" idx="1"/>
          </p:nvPr>
        </p:nvSpPr>
        <p:spPr/>
        <p:txBody>
          <a:bodyPr/>
          <a:lstStyle/>
          <a:p>
            <a:r>
              <a:rPr lang="en-US" dirty="0"/>
              <a:t>INSERT</a:t>
            </a:r>
          </a:p>
          <a:p>
            <a:r>
              <a:rPr lang="en-US" dirty="0"/>
              <a:t>UPDATE</a:t>
            </a:r>
          </a:p>
          <a:p>
            <a:r>
              <a:rPr lang="en-US" dirty="0"/>
              <a:t>DELETE</a:t>
            </a:r>
          </a:p>
          <a:p>
            <a:r>
              <a:rPr lang="en-US" dirty="0"/>
              <a:t>TRUNCATE</a:t>
            </a:r>
          </a:p>
        </p:txBody>
      </p:sp>
    </p:spTree>
    <p:extLst>
      <p:ext uri="{BB962C8B-B14F-4D97-AF65-F5344CB8AC3E}">
        <p14:creationId xmlns:p14="http://schemas.microsoft.com/office/powerpoint/2010/main" val="1397285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BE0F9-1CD6-7840-B09B-3A6C1AF2874D}"/>
              </a:ext>
            </a:extLst>
          </p:cNvPr>
          <p:cNvSpPr>
            <a:spLocks noGrp="1"/>
          </p:cNvSpPr>
          <p:nvPr>
            <p:ph type="title"/>
          </p:nvPr>
        </p:nvSpPr>
        <p:spPr/>
        <p:txBody>
          <a:bodyPr/>
          <a:lstStyle/>
          <a:p>
            <a:r>
              <a:rPr lang="en-US" dirty="0"/>
              <a:t>DQL : Data Query Language</a:t>
            </a:r>
          </a:p>
        </p:txBody>
      </p:sp>
      <p:sp>
        <p:nvSpPr>
          <p:cNvPr id="3" name="Text Placeholder 2">
            <a:extLst>
              <a:ext uri="{FF2B5EF4-FFF2-40B4-BE49-F238E27FC236}">
                <a16:creationId xmlns:a16="http://schemas.microsoft.com/office/drawing/2014/main" id="{D701BDB3-8CC2-4248-87A1-88E46FC8FD4A}"/>
              </a:ext>
            </a:extLst>
          </p:cNvPr>
          <p:cNvSpPr>
            <a:spLocks noGrp="1"/>
          </p:cNvSpPr>
          <p:nvPr>
            <p:ph type="body" idx="1"/>
          </p:nvPr>
        </p:nvSpPr>
        <p:spPr>
          <a:xfrm>
            <a:off x="6592013" y="674648"/>
            <a:ext cx="5061012" cy="5508703"/>
          </a:xfrm>
        </p:spPr>
        <p:txBody>
          <a:bodyPr>
            <a:normAutofit fontScale="92500" lnSpcReduction="20000"/>
          </a:bodyPr>
          <a:lstStyle/>
          <a:p>
            <a:r>
              <a:rPr lang="en-US" dirty="0"/>
              <a:t>Select</a:t>
            </a:r>
          </a:p>
          <a:p>
            <a:r>
              <a:rPr lang="en-US" dirty="0"/>
              <a:t>	Where clause</a:t>
            </a:r>
          </a:p>
          <a:p>
            <a:r>
              <a:rPr lang="en-US" dirty="0"/>
              <a:t>	DISTINCT</a:t>
            </a:r>
          </a:p>
          <a:p>
            <a:r>
              <a:rPr lang="en-US" dirty="0"/>
              <a:t>	ORDER BY</a:t>
            </a:r>
          </a:p>
          <a:p>
            <a:r>
              <a:rPr lang="en-US" dirty="0"/>
              <a:t>	LIMIT</a:t>
            </a:r>
          </a:p>
          <a:p>
            <a:r>
              <a:rPr lang="en-US" dirty="0"/>
              <a:t>	OFFSET</a:t>
            </a:r>
          </a:p>
          <a:p>
            <a:r>
              <a:rPr lang="en-US" dirty="0"/>
              <a:t>	ALIAS</a:t>
            </a:r>
          </a:p>
          <a:p>
            <a:r>
              <a:rPr lang="en-US" dirty="0"/>
              <a:t>CONDITION</a:t>
            </a:r>
          </a:p>
          <a:p>
            <a:r>
              <a:rPr lang="en-US" dirty="0"/>
              <a:t>	AND</a:t>
            </a:r>
          </a:p>
          <a:p>
            <a:r>
              <a:rPr lang="en-US" dirty="0"/>
              <a:t>	OR</a:t>
            </a:r>
          </a:p>
          <a:p>
            <a:r>
              <a:rPr lang="en-US" dirty="0"/>
              <a:t>	NOT IN</a:t>
            </a:r>
          </a:p>
          <a:p>
            <a:r>
              <a:rPr lang="en-US" dirty="0"/>
              <a:t>	IN</a:t>
            </a:r>
          </a:p>
          <a:p>
            <a:r>
              <a:rPr lang="en-US" dirty="0"/>
              <a:t>	BETWEEN</a:t>
            </a:r>
          </a:p>
          <a:p>
            <a:r>
              <a:rPr lang="en-US" dirty="0"/>
              <a:t>	LIKE</a:t>
            </a:r>
          </a:p>
          <a:p>
            <a:r>
              <a:rPr lang="en-US" dirty="0"/>
              <a:t>	</a:t>
            </a:r>
          </a:p>
        </p:txBody>
      </p:sp>
    </p:spTree>
    <p:extLst>
      <p:ext uri="{BB962C8B-B14F-4D97-AF65-F5344CB8AC3E}">
        <p14:creationId xmlns:p14="http://schemas.microsoft.com/office/powerpoint/2010/main" val="39737758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69000"/>
                <a:hueMod val="91000"/>
                <a:satMod val="164000"/>
                <a:lumMod val="74000"/>
              </a:schemeClr>
              <a:schemeClr val="bg1">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8" name="Group 17">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9" name="Rectangle 18">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p>
      </p:grpSp>
      <p:sp>
        <p:nvSpPr>
          <p:cNvPr id="2" name="Title 1">
            <a:extLst>
              <a:ext uri="{FF2B5EF4-FFF2-40B4-BE49-F238E27FC236}">
                <a16:creationId xmlns:a16="http://schemas.microsoft.com/office/drawing/2014/main" id="{6F67318A-1477-B842-9DF5-573745087778}"/>
              </a:ext>
            </a:extLst>
          </p:cNvPr>
          <p:cNvSpPr>
            <a:spLocks noGrp="1"/>
          </p:cNvSpPr>
          <p:nvPr>
            <p:ph type="title"/>
          </p:nvPr>
        </p:nvSpPr>
        <p:spPr>
          <a:xfrm>
            <a:off x="4678420" y="1221260"/>
            <a:ext cx="5454121" cy="4415481"/>
          </a:xfrm>
        </p:spPr>
        <p:txBody>
          <a:bodyPr vert="horz" lIns="91440" tIns="45720" rIns="91440" bIns="45720" rtlCol="0" anchor="ctr">
            <a:normAutofit/>
          </a:bodyPr>
          <a:lstStyle/>
          <a:p>
            <a:r>
              <a:rPr lang="en-US" sz="5400" dirty="0">
                <a:solidFill>
                  <a:schemeClr val="tx2"/>
                </a:solidFill>
              </a:rPr>
              <a:t>Aggregate Functions</a:t>
            </a:r>
            <a:br>
              <a:rPr lang="en-US" sz="5400" dirty="0">
                <a:solidFill>
                  <a:schemeClr val="tx2"/>
                </a:solidFill>
              </a:rPr>
            </a:br>
            <a:endParaRPr lang="en-US" sz="5400" dirty="0">
              <a:solidFill>
                <a:schemeClr val="tx2"/>
              </a:solidFill>
            </a:endParaRPr>
          </a:p>
        </p:txBody>
      </p:sp>
      <p:sp>
        <p:nvSpPr>
          <p:cNvPr id="3" name="Text Placeholder 2">
            <a:extLst>
              <a:ext uri="{FF2B5EF4-FFF2-40B4-BE49-F238E27FC236}">
                <a16:creationId xmlns:a16="http://schemas.microsoft.com/office/drawing/2014/main" id="{6833FD47-6F98-9544-B4A4-84E544D1F137}"/>
              </a:ext>
            </a:extLst>
          </p:cNvPr>
          <p:cNvSpPr>
            <a:spLocks noGrp="1"/>
          </p:cNvSpPr>
          <p:nvPr>
            <p:ph type="body" idx="1"/>
          </p:nvPr>
        </p:nvSpPr>
        <p:spPr>
          <a:xfrm>
            <a:off x="1154954" y="1377298"/>
            <a:ext cx="2869971" cy="4259443"/>
          </a:xfrm>
        </p:spPr>
        <p:txBody>
          <a:bodyPr vert="horz" lIns="91440" tIns="45720" rIns="91440" bIns="45720" rtlCol="0" anchor="ctr">
            <a:normAutofit/>
          </a:bodyPr>
          <a:lstStyle/>
          <a:p>
            <a:pPr algn="r"/>
            <a:r>
              <a:rPr lang="en-US" dirty="0">
                <a:solidFill>
                  <a:schemeClr val="tx2"/>
                </a:solidFill>
              </a:rPr>
              <a:t>    1. COUNT</a:t>
            </a:r>
          </a:p>
          <a:p>
            <a:pPr algn="r"/>
            <a:r>
              <a:rPr lang="en-US" dirty="0">
                <a:solidFill>
                  <a:schemeClr val="tx2"/>
                </a:solidFill>
              </a:rPr>
              <a:t>    2. SUM</a:t>
            </a:r>
          </a:p>
          <a:p>
            <a:pPr algn="r"/>
            <a:r>
              <a:rPr lang="en-US" dirty="0">
                <a:solidFill>
                  <a:schemeClr val="tx2"/>
                </a:solidFill>
              </a:rPr>
              <a:t>    3. AVG</a:t>
            </a:r>
          </a:p>
          <a:p>
            <a:pPr algn="r"/>
            <a:r>
              <a:rPr lang="en-US" dirty="0">
                <a:solidFill>
                  <a:schemeClr val="tx2"/>
                </a:solidFill>
              </a:rPr>
              <a:t>    4. MIN</a:t>
            </a:r>
          </a:p>
          <a:p>
            <a:pPr algn="r"/>
            <a:r>
              <a:rPr lang="en-US" dirty="0">
                <a:solidFill>
                  <a:schemeClr val="tx2"/>
                </a:solidFill>
              </a:rPr>
              <a:t>    5. MAX</a:t>
            </a:r>
          </a:p>
          <a:p>
            <a:pPr algn="r"/>
            <a:endParaRPr lang="en-US" dirty="0">
              <a:solidFill>
                <a:schemeClr val="tx2"/>
              </a:solidFill>
            </a:endParaRPr>
          </a:p>
        </p:txBody>
      </p:sp>
      <p:cxnSp>
        <p:nvCxnSpPr>
          <p:cNvPr id="22" name="Straight Connector 21">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accent1">
                <a:lumMod val="7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0503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7" name="Rectangle 26">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40" name="Group 28">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30" name="Rectangle 29">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41"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52FE3DB4-8154-7448-9E6B-7EDD99357C10}"/>
              </a:ext>
            </a:extLst>
          </p:cNvPr>
          <p:cNvSpPr>
            <a:spLocks noGrp="1"/>
          </p:cNvSpPr>
          <p:nvPr>
            <p:ph type="title"/>
          </p:nvPr>
        </p:nvSpPr>
        <p:spPr>
          <a:xfrm>
            <a:off x="6355047" y="1449324"/>
            <a:ext cx="5171185" cy="4189475"/>
          </a:xfrm>
        </p:spPr>
        <p:txBody>
          <a:bodyPr vert="horz" lIns="91440" tIns="45720" rIns="91440" bIns="45720" rtlCol="0" anchor="t">
            <a:normAutofit/>
          </a:bodyPr>
          <a:lstStyle/>
          <a:p>
            <a:r>
              <a:rPr lang="en-US" sz="5400" dirty="0">
                <a:solidFill>
                  <a:schemeClr val="tx1"/>
                </a:solidFill>
              </a:rPr>
              <a:t>KEYS AND CONSTRAINTS</a:t>
            </a:r>
          </a:p>
        </p:txBody>
      </p:sp>
      <p:sp>
        <p:nvSpPr>
          <p:cNvPr id="3" name="Text Placeholder 2">
            <a:extLst>
              <a:ext uri="{FF2B5EF4-FFF2-40B4-BE49-F238E27FC236}">
                <a16:creationId xmlns:a16="http://schemas.microsoft.com/office/drawing/2014/main" id="{882A3691-D7E5-BA41-A785-E25E278FEE6A}"/>
              </a:ext>
            </a:extLst>
          </p:cNvPr>
          <p:cNvSpPr>
            <a:spLocks noGrp="1"/>
          </p:cNvSpPr>
          <p:nvPr>
            <p:ph type="body" idx="1"/>
          </p:nvPr>
        </p:nvSpPr>
        <p:spPr>
          <a:xfrm>
            <a:off x="1154955" y="1573427"/>
            <a:ext cx="5171185" cy="4065372"/>
          </a:xfrm>
        </p:spPr>
        <p:txBody>
          <a:bodyPr vert="horz" lIns="91440" tIns="45720" rIns="91440" bIns="45720" rtlCol="0" anchor="t">
            <a:normAutofit/>
          </a:bodyPr>
          <a:lstStyle/>
          <a:p>
            <a:pPr>
              <a:lnSpc>
                <a:spcPct val="90000"/>
              </a:lnSpc>
            </a:pPr>
            <a:r>
              <a:rPr lang="en-US" sz="2200" b="1" dirty="0">
                <a:solidFill>
                  <a:schemeClr val="tx1"/>
                </a:solidFill>
              </a:rPr>
              <a:t>KEYS</a:t>
            </a:r>
          </a:p>
          <a:p>
            <a:pPr>
              <a:lnSpc>
                <a:spcPct val="90000"/>
              </a:lnSpc>
            </a:pPr>
            <a:r>
              <a:rPr lang="en-US" sz="2200" dirty="0">
                <a:solidFill>
                  <a:schemeClr val="tx1"/>
                </a:solidFill>
              </a:rPr>
              <a:t>	PRIMARY KEY</a:t>
            </a:r>
          </a:p>
          <a:p>
            <a:pPr>
              <a:lnSpc>
                <a:spcPct val="90000"/>
              </a:lnSpc>
            </a:pPr>
            <a:r>
              <a:rPr lang="en-US" sz="2200" dirty="0">
                <a:solidFill>
                  <a:schemeClr val="tx1"/>
                </a:solidFill>
              </a:rPr>
              <a:t>	FOREIGN KEY (MINIMISE  DATA REDUNDANCY)</a:t>
            </a:r>
          </a:p>
          <a:p>
            <a:pPr>
              <a:lnSpc>
                <a:spcPct val="90000"/>
              </a:lnSpc>
            </a:pPr>
            <a:r>
              <a:rPr lang="en-US" sz="2200" dirty="0">
                <a:solidFill>
                  <a:schemeClr val="tx1"/>
                </a:solidFill>
              </a:rPr>
              <a:t>	COMPOSITE KEY</a:t>
            </a:r>
          </a:p>
          <a:p>
            <a:pPr>
              <a:lnSpc>
                <a:spcPct val="90000"/>
              </a:lnSpc>
            </a:pPr>
            <a:r>
              <a:rPr lang="en-US" sz="2200" b="1" dirty="0">
                <a:solidFill>
                  <a:schemeClr val="tx1"/>
                </a:solidFill>
              </a:rPr>
              <a:t>CONSTRAINT</a:t>
            </a:r>
          </a:p>
          <a:p>
            <a:pPr>
              <a:lnSpc>
                <a:spcPct val="90000"/>
              </a:lnSpc>
            </a:pPr>
            <a:r>
              <a:rPr lang="en-US" sz="2200" dirty="0">
                <a:solidFill>
                  <a:schemeClr val="tx1"/>
                </a:solidFill>
              </a:rPr>
              <a:t>	UNIQUE</a:t>
            </a:r>
          </a:p>
          <a:p>
            <a:pPr>
              <a:lnSpc>
                <a:spcPct val="90000"/>
              </a:lnSpc>
            </a:pPr>
            <a:r>
              <a:rPr lang="en-US" sz="2200" dirty="0">
                <a:solidFill>
                  <a:schemeClr val="tx1"/>
                </a:solidFill>
              </a:rPr>
              <a:t>	NOT NULL</a:t>
            </a:r>
          </a:p>
          <a:p>
            <a:pPr>
              <a:lnSpc>
                <a:spcPct val="90000"/>
              </a:lnSpc>
            </a:pPr>
            <a:r>
              <a:rPr lang="en-US" sz="2200" dirty="0">
                <a:solidFill>
                  <a:schemeClr val="tx1"/>
                </a:solidFill>
              </a:rPr>
              <a:t>	DEFAULT</a:t>
            </a:r>
          </a:p>
          <a:p>
            <a:pPr>
              <a:lnSpc>
                <a:spcPct val="90000"/>
              </a:lnSpc>
            </a:pPr>
            <a:endParaRPr lang="en-US" sz="2200" dirty="0">
              <a:solidFill>
                <a:schemeClr val="tx1"/>
              </a:solidFill>
            </a:endParaRPr>
          </a:p>
          <a:p>
            <a:pPr>
              <a:lnSpc>
                <a:spcPct val="90000"/>
              </a:lnSpc>
            </a:pPr>
            <a:endParaRPr lang="en-US" sz="2200" dirty="0">
              <a:solidFill>
                <a:schemeClr val="tx1"/>
              </a:solidFill>
            </a:endParaRPr>
          </a:p>
        </p:txBody>
      </p:sp>
      <p:sp>
        <p:nvSpPr>
          <p:cNvPr id="33" name="Rectangle 32">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95484184"/>
      </p:ext>
    </p:extLst>
  </p:cSld>
  <p:clrMapOvr>
    <a:overrideClrMapping bg1="dk1" tx1="lt1" bg2="dk2" tx2="lt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69000"/>
                <a:hueMod val="91000"/>
                <a:satMod val="164000"/>
                <a:lumMod val="74000"/>
              </a:schemeClr>
              <a:schemeClr val="bg1">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8" name="Group 17">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9" name="Rectangle 18">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p>
      </p:grpSp>
      <p:sp>
        <p:nvSpPr>
          <p:cNvPr id="2" name="Title 1">
            <a:extLst>
              <a:ext uri="{FF2B5EF4-FFF2-40B4-BE49-F238E27FC236}">
                <a16:creationId xmlns:a16="http://schemas.microsoft.com/office/drawing/2014/main" id="{90884C28-8836-B94F-AC47-C33B5A10559E}"/>
              </a:ext>
            </a:extLst>
          </p:cNvPr>
          <p:cNvSpPr>
            <a:spLocks noGrp="1"/>
          </p:cNvSpPr>
          <p:nvPr>
            <p:ph type="title"/>
          </p:nvPr>
        </p:nvSpPr>
        <p:spPr>
          <a:xfrm>
            <a:off x="4678420" y="1221260"/>
            <a:ext cx="5454121" cy="4415481"/>
          </a:xfrm>
        </p:spPr>
        <p:txBody>
          <a:bodyPr vert="horz" lIns="91440" tIns="45720" rIns="91440" bIns="45720" rtlCol="0" anchor="ctr">
            <a:normAutofit/>
          </a:bodyPr>
          <a:lstStyle/>
          <a:p>
            <a:r>
              <a:rPr lang="en-US" sz="5400">
                <a:solidFill>
                  <a:schemeClr val="tx2"/>
                </a:solidFill>
              </a:rPr>
              <a:t>JOINS</a:t>
            </a:r>
          </a:p>
        </p:txBody>
      </p:sp>
      <p:sp>
        <p:nvSpPr>
          <p:cNvPr id="3" name="Text Placeholder 2">
            <a:extLst>
              <a:ext uri="{FF2B5EF4-FFF2-40B4-BE49-F238E27FC236}">
                <a16:creationId xmlns:a16="http://schemas.microsoft.com/office/drawing/2014/main" id="{A4D129CC-5BA5-8C44-B6E2-5E36E9D56108}"/>
              </a:ext>
            </a:extLst>
          </p:cNvPr>
          <p:cNvSpPr>
            <a:spLocks noGrp="1"/>
          </p:cNvSpPr>
          <p:nvPr>
            <p:ph type="body" idx="1"/>
          </p:nvPr>
        </p:nvSpPr>
        <p:spPr>
          <a:xfrm>
            <a:off x="1154954" y="1377298"/>
            <a:ext cx="2869971" cy="4259443"/>
          </a:xfrm>
        </p:spPr>
        <p:txBody>
          <a:bodyPr vert="horz" lIns="91440" tIns="45720" rIns="91440" bIns="45720" rtlCol="0" anchor="ctr">
            <a:normAutofit/>
          </a:bodyPr>
          <a:lstStyle/>
          <a:p>
            <a:pPr algn="r"/>
            <a:r>
              <a:rPr lang="en-US" dirty="0">
                <a:solidFill>
                  <a:schemeClr val="tx2"/>
                </a:solidFill>
              </a:rPr>
              <a:t>LEFT</a:t>
            </a:r>
          </a:p>
          <a:p>
            <a:pPr algn="r"/>
            <a:r>
              <a:rPr lang="en-US" dirty="0">
                <a:solidFill>
                  <a:schemeClr val="tx2"/>
                </a:solidFill>
              </a:rPr>
              <a:t>RIGHT</a:t>
            </a:r>
          </a:p>
          <a:p>
            <a:pPr algn="r"/>
            <a:r>
              <a:rPr lang="en-US" dirty="0">
                <a:solidFill>
                  <a:schemeClr val="tx2"/>
                </a:solidFill>
              </a:rPr>
              <a:t>INNER</a:t>
            </a:r>
          </a:p>
        </p:txBody>
      </p:sp>
      <p:cxnSp>
        <p:nvCxnSpPr>
          <p:cNvPr id="22" name="Straight Connector 21">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accent1">
                <a:lumMod val="7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7525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0" name="Rectangle 19">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81ED31C-597E-3F4A-A5B0-0D7E8EB74E71}"/>
              </a:ext>
            </a:extLst>
          </p:cNvPr>
          <p:cNvSpPr>
            <a:spLocks noGrp="1"/>
          </p:cNvSpPr>
          <p:nvPr>
            <p:ph type="title"/>
          </p:nvPr>
        </p:nvSpPr>
        <p:spPr>
          <a:xfrm>
            <a:off x="1683171" y="1143000"/>
            <a:ext cx="8825658" cy="3389217"/>
          </a:xfrm>
        </p:spPr>
        <p:txBody>
          <a:bodyPr vert="horz" lIns="91440" tIns="45720" rIns="91440" bIns="45720" rtlCol="0" anchor="ctr">
            <a:normAutofit/>
          </a:bodyPr>
          <a:lstStyle/>
          <a:p>
            <a:pPr algn="ctr"/>
            <a:r>
              <a:rPr lang="en-US" sz="6600">
                <a:solidFill>
                  <a:srgbClr val="FFFFFF"/>
                </a:solidFill>
              </a:rPr>
              <a:t>NORMALIZATION</a:t>
            </a:r>
          </a:p>
        </p:txBody>
      </p:sp>
      <p:sp>
        <p:nvSpPr>
          <p:cNvPr id="3" name="Text Placeholder 2">
            <a:extLst>
              <a:ext uri="{FF2B5EF4-FFF2-40B4-BE49-F238E27FC236}">
                <a16:creationId xmlns:a16="http://schemas.microsoft.com/office/drawing/2014/main" id="{7F3DE387-6B9C-2B4F-942F-70065533CC03}"/>
              </a:ext>
            </a:extLst>
          </p:cNvPr>
          <p:cNvSpPr>
            <a:spLocks noGrp="1"/>
          </p:cNvSpPr>
          <p:nvPr>
            <p:ph type="body" idx="1"/>
          </p:nvPr>
        </p:nvSpPr>
        <p:spPr>
          <a:xfrm>
            <a:off x="1683171" y="5240851"/>
            <a:ext cx="8825658" cy="828932"/>
          </a:xfrm>
        </p:spPr>
        <p:txBody>
          <a:bodyPr vert="horz" lIns="91440" tIns="45720" rIns="91440" bIns="45720" rtlCol="0" anchor="t">
            <a:normAutofit/>
          </a:bodyPr>
          <a:lstStyle/>
          <a:p>
            <a:pPr algn="ctr"/>
            <a:r>
              <a:rPr lang="en-US" sz="2400">
                <a:solidFill>
                  <a:schemeClr val="tx2"/>
                </a:solidFill>
              </a:rPr>
              <a:t>A technique of organizing the data into multiple related tables, to minimize the DATA REDUNDANCY</a:t>
            </a:r>
          </a:p>
        </p:txBody>
      </p:sp>
    </p:spTree>
    <p:extLst>
      <p:ext uri="{BB962C8B-B14F-4D97-AF65-F5344CB8AC3E}">
        <p14:creationId xmlns:p14="http://schemas.microsoft.com/office/powerpoint/2010/main" val="6708568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E77C-E995-7F46-ABE4-FE7F57481CE1}"/>
              </a:ext>
            </a:extLst>
          </p:cNvPr>
          <p:cNvSpPr>
            <a:spLocks noGrp="1"/>
          </p:cNvSpPr>
          <p:nvPr>
            <p:ph type="title"/>
          </p:nvPr>
        </p:nvSpPr>
        <p:spPr/>
        <p:txBody>
          <a:bodyPr/>
          <a:lstStyle/>
          <a:p>
            <a:r>
              <a:rPr lang="en-US" dirty="0"/>
              <a:t>DATA REDUNDANCY</a:t>
            </a:r>
          </a:p>
        </p:txBody>
      </p:sp>
      <p:sp>
        <p:nvSpPr>
          <p:cNvPr id="3" name="Text Placeholder 2">
            <a:extLst>
              <a:ext uri="{FF2B5EF4-FFF2-40B4-BE49-F238E27FC236}">
                <a16:creationId xmlns:a16="http://schemas.microsoft.com/office/drawing/2014/main" id="{A2F49A34-3CF0-9844-A44D-243B47CBC180}"/>
              </a:ext>
            </a:extLst>
          </p:cNvPr>
          <p:cNvSpPr>
            <a:spLocks noGrp="1"/>
          </p:cNvSpPr>
          <p:nvPr>
            <p:ph type="body" idx="1"/>
          </p:nvPr>
        </p:nvSpPr>
        <p:spPr/>
        <p:txBody>
          <a:bodyPr/>
          <a:lstStyle/>
          <a:p>
            <a:r>
              <a:rPr lang="en-US" dirty="0" err="1"/>
              <a:t>Repetation</a:t>
            </a:r>
            <a:r>
              <a:rPr lang="en-US" dirty="0"/>
              <a:t> of data</a:t>
            </a:r>
          </a:p>
          <a:p>
            <a:r>
              <a:rPr lang="en-US" dirty="0"/>
              <a:t>Disadvantages</a:t>
            </a:r>
          </a:p>
          <a:p>
            <a:r>
              <a:rPr lang="en-US" dirty="0"/>
              <a:t>	insertion</a:t>
            </a:r>
          </a:p>
          <a:p>
            <a:r>
              <a:rPr lang="en-US" dirty="0"/>
              <a:t>	</a:t>
            </a:r>
            <a:r>
              <a:rPr lang="en-US" dirty="0" err="1"/>
              <a:t>updation</a:t>
            </a:r>
            <a:endParaRPr lang="en-US" dirty="0"/>
          </a:p>
          <a:p>
            <a:r>
              <a:rPr lang="en-US" dirty="0"/>
              <a:t>	deletion</a:t>
            </a:r>
          </a:p>
        </p:txBody>
      </p:sp>
    </p:spTree>
    <p:extLst>
      <p:ext uri="{BB962C8B-B14F-4D97-AF65-F5344CB8AC3E}">
        <p14:creationId xmlns:p14="http://schemas.microsoft.com/office/powerpoint/2010/main" val="23849034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C39D-1294-4040-B81D-AB5A164DBEC0}"/>
              </a:ext>
            </a:extLst>
          </p:cNvPr>
          <p:cNvSpPr>
            <a:spLocks noGrp="1"/>
          </p:cNvSpPr>
          <p:nvPr>
            <p:ph type="title"/>
          </p:nvPr>
        </p:nvSpPr>
        <p:spPr/>
        <p:txBody>
          <a:bodyPr/>
          <a:lstStyle/>
          <a:p>
            <a:r>
              <a:rPr lang="en-US" dirty="0"/>
              <a:t>1</a:t>
            </a:r>
            <a:r>
              <a:rPr lang="en-US" baseline="30000" dirty="0"/>
              <a:t>st</a:t>
            </a:r>
            <a:r>
              <a:rPr lang="en-US" dirty="0"/>
              <a:t> Normal Form</a:t>
            </a:r>
          </a:p>
        </p:txBody>
      </p:sp>
      <p:sp>
        <p:nvSpPr>
          <p:cNvPr id="3" name="Text Placeholder 2">
            <a:extLst>
              <a:ext uri="{FF2B5EF4-FFF2-40B4-BE49-F238E27FC236}">
                <a16:creationId xmlns:a16="http://schemas.microsoft.com/office/drawing/2014/main" id="{C61550B2-F692-0445-982D-295AFD73C33C}"/>
              </a:ext>
            </a:extLst>
          </p:cNvPr>
          <p:cNvSpPr>
            <a:spLocks noGrp="1"/>
          </p:cNvSpPr>
          <p:nvPr>
            <p:ph type="body" idx="1"/>
          </p:nvPr>
        </p:nvSpPr>
        <p:spPr>
          <a:xfrm>
            <a:off x="6460662" y="636970"/>
            <a:ext cx="5337328" cy="5440445"/>
          </a:xfrm>
        </p:spPr>
        <p:txBody>
          <a:bodyPr>
            <a:normAutofit/>
          </a:bodyPr>
          <a:lstStyle/>
          <a:p>
            <a:r>
              <a:rPr lang="en-US" b="1" dirty="0"/>
              <a:t>SCALABLE TABLE DESIGN </a:t>
            </a:r>
            <a:r>
              <a:rPr lang="en-US" dirty="0"/>
              <a:t>which can be easily extended</a:t>
            </a:r>
          </a:p>
          <a:p>
            <a:r>
              <a:rPr lang="en-US" b="1" dirty="0"/>
              <a:t>RULES</a:t>
            </a:r>
          </a:p>
          <a:p>
            <a:r>
              <a:rPr lang="en-US" b="1" dirty="0"/>
              <a:t>	</a:t>
            </a:r>
            <a:r>
              <a:rPr lang="en-US" dirty="0"/>
              <a:t>Each field SHOULD contain ATOMIC VALUE</a:t>
            </a:r>
          </a:p>
          <a:p>
            <a:r>
              <a:rPr lang="en-US" b="1" dirty="0"/>
              <a:t>	</a:t>
            </a:r>
            <a:r>
              <a:rPr lang="en-US" dirty="0"/>
              <a:t>A COLUMN SHOULD CONTAIN VALUES THAT ARE OF SAME TYPE</a:t>
            </a:r>
          </a:p>
          <a:p>
            <a:r>
              <a:rPr lang="en-US" b="1" dirty="0"/>
              <a:t>	</a:t>
            </a:r>
            <a:r>
              <a:rPr lang="en-US" dirty="0"/>
              <a:t>EACH COLUMN MUST CONTAIN UNIQUE NAME</a:t>
            </a:r>
          </a:p>
          <a:p>
            <a:r>
              <a:rPr lang="en-US" b="1" dirty="0"/>
              <a:t>	</a:t>
            </a:r>
            <a:r>
              <a:rPr lang="en-US" dirty="0"/>
              <a:t>ORDER IN WHICH DATA IS SAVED DOESN’T MATTER</a:t>
            </a:r>
            <a:endParaRPr lang="en-US" b="1" dirty="0"/>
          </a:p>
        </p:txBody>
      </p:sp>
    </p:spTree>
    <p:extLst>
      <p:ext uri="{BB962C8B-B14F-4D97-AF65-F5344CB8AC3E}">
        <p14:creationId xmlns:p14="http://schemas.microsoft.com/office/powerpoint/2010/main" val="12476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A screenshot of a computer&#10;&#10;Description automatically generated with low confidence">
            <a:extLst>
              <a:ext uri="{FF2B5EF4-FFF2-40B4-BE49-F238E27FC236}">
                <a16:creationId xmlns:a16="http://schemas.microsoft.com/office/drawing/2014/main" id="{468790A1-4758-7145-A57D-359F69355093}"/>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19483091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69000"/>
                <a:hueMod val="91000"/>
                <a:satMod val="164000"/>
                <a:lumMod val="74000"/>
              </a:schemeClr>
              <a:schemeClr val="bg1">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23"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4"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Rectangle 13">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7" name="Group 17">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9" name="Rectangle 18">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8"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p>
      </p:grpSp>
      <p:sp>
        <p:nvSpPr>
          <p:cNvPr id="2" name="Title 1">
            <a:extLst>
              <a:ext uri="{FF2B5EF4-FFF2-40B4-BE49-F238E27FC236}">
                <a16:creationId xmlns:a16="http://schemas.microsoft.com/office/drawing/2014/main" id="{AFE37C3D-99EC-C344-81D4-7992AF1511E9}"/>
              </a:ext>
            </a:extLst>
          </p:cNvPr>
          <p:cNvSpPr>
            <a:spLocks noGrp="1"/>
          </p:cNvSpPr>
          <p:nvPr>
            <p:ph type="title"/>
          </p:nvPr>
        </p:nvSpPr>
        <p:spPr>
          <a:xfrm>
            <a:off x="4678420" y="1221260"/>
            <a:ext cx="5454121" cy="4415481"/>
          </a:xfrm>
        </p:spPr>
        <p:txBody>
          <a:bodyPr vert="horz" lIns="91440" tIns="45720" rIns="91440" bIns="45720" rtlCol="0" anchor="ctr">
            <a:normAutofit/>
          </a:bodyPr>
          <a:lstStyle/>
          <a:p>
            <a:r>
              <a:rPr lang="en-US" sz="5400" dirty="0">
                <a:solidFill>
                  <a:schemeClr val="tx2"/>
                </a:solidFill>
              </a:rPr>
              <a:t>2</a:t>
            </a:r>
            <a:r>
              <a:rPr lang="en-US" sz="5400" baseline="30000" dirty="0">
                <a:solidFill>
                  <a:schemeClr val="tx2"/>
                </a:solidFill>
              </a:rPr>
              <a:t>ND</a:t>
            </a:r>
            <a:r>
              <a:rPr lang="en-US" sz="5400" dirty="0">
                <a:solidFill>
                  <a:schemeClr val="tx2"/>
                </a:solidFill>
              </a:rPr>
              <a:t> Normal Form</a:t>
            </a:r>
          </a:p>
        </p:txBody>
      </p:sp>
      <p:sp>
        <p:nvSpPr>
          <p:cNvPr id="3" name="Text Placeholder 2">
            <a:extLst>
              <a:ext uri="{FF2B5EF4-FFF2-40B4-BE49-F238E27FC236}">
                <a16:creationId xmlns:a16="http://schemas.microsoft.com/office/drawing/2014/main" id="{0ABAE35D-DD84-ED42-9821-F3E8D6FD595E}"/>
              </a:ext>
            </a:extLst>
          </p:cNvPr>
          <p:cNvSpPr>
            <a:spLocks noGrp="1"/>
          </p:cNvSpPr>
          <p:nvPr>
            <p:ph type="body" idx="1"/>
          </p:nvPr>
        </p:nvSpPr>
        <p:spPr>
          <a:xfrm>
            <a:off x="1154954" y="1377298"/>
            <a:ext cx="2869971" cy="4259443"/>
          </a:xfrm>
        </p:spPr>
        <p:txBody>
          <a:bodyPr vert="horz" lIns="91440" tIns="45720" rIns="91440" bIns="45720" rtlCol="0" anchor="ctr">
            <a:normAutofit/>
          </a:bodyPr>
          <a:lstStyle/>
          <a:p>
            <a:pPr algn="r"/>
            <a:r>
              <a:rPr lang="en-US" dirty="0">
                <a:solidFill>
                  <a:schemeClr val="tx2"/>
                </a:solidFill>
              </a:rPr>
              <a:t>AVOID </a:t>
            </a:r>
            <a:r>
              <a:rPr lang="en-US" b="1" dirty="0">
                <a:solidFill>
                  <a:schemeClr val="tx2"/>
                </a:solidFill>
              </a:rPr>
              <a:t>PARTIAL DEPENDENCY</a:t>
            </a:r>
          </a:p>
        </p:txBody>
      </p:sp>
      <p:cxnSp>
        <p:nvCxnSpPr>
          <p:cNvPr id="22" name="Straight Connector 21">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accent1">
                <a:lumMod val="7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6424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69000"/>
                <a:hueMod val="91000"/>
                <a:satMod val="164000"/>
                <a:lumMod val="74000"/>
              </a:schemeClr>
              <a:schemeClr val="bg1">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8" name="Group 17">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9" name="Rectangle 18">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p>
      </p:grpSp>
      <p:sp>
        <p:nvSpPr>
          <p:cNvPr id="2" name="Title 1">
            <a:extLst>
              <a:ext uri="{FF2B5EF4-FFF2-40B4-BE49-F238E27FC236}">
                <a16:creationId xmlns:a16="http://schemas.microsoft.com/office/drawing/2014/main" id="{341CF0DC-4E7B-214F-BF84-714B86CC83C2}"/>
              </a:ext>
            </a:extLst>
          </p:cNvPr>
          <p:cNvSpPr>
            <a:spLocks noGrp="1"/>
          </p:cNvSpPr>
          <p:nvPr>
            <p:ph type="title"/>
          </p:nvPr>
        </p:nvSpPr>
        <p:spPr>
          <a:xfrm>
            <a:off x="4678420" y="1221260"/>
            <a:ext cx="5454121" cy="4415481"/>
          </a:xfrm>
        </p:spPr>
        <p:txBody>
          <a:bodyPr vert="horz" lIns="91440" tIns="45720" rIns="91440" bIns="45720" rtlCol="0" anchor="ctr">
            <a:normAutofit/>
          </a:bodyPr>
          <a:lstStyle/>
          <a:p>
            <a:r>
              <a:rPr lang="en-US" sz="5400" dirty="0">
                <a:solidFill>
                  <a:schemeClr val="tx2"/>
                </a:solidFill>
              </a:rPr>
              <a:t>3</a:t>
            </a:r>
            <a:r>
              <a:rPr lang="en-US" sz="5400" baseline="30000" dirty="0">
                <a:solidFill>
                  <a:schemeClr val="tx2"/>
                </a:solidFill>
              </a:rPr>
              <a:t>rd</a:t>
            </a:r>
            <a:r>
              <a:rPr lang="en-US" sz="5400" dirty="0">
                <a:solidFill>
                  <a:schemeClr val="tx2"/>
                </a:solidFill>
              </a:rPr>
              <a:t> Normal Form</a:t>
            </a:r>
          </a:p>
        </p:txBody>
      </p:sp>
      <p:sp>
        <p:nvSpPr>
          <p:cNvPr id="3" name="Text Placeholder 2">
            <a:extLst>
              <a:ext uri="{FF2B5EF4-FFF2-40B4-BE49-F238E27FC236}">
                <a16:creationId xmlns:a16="http://schemas.microsoft.com/office/drawing/2014/main" id="{60899BE6-F307-D44E-97FA-1F2ABB1CEDA5}"/>
              </a:ext>
            </a:extLst>
          </p:cNvPr>
          <p:cNvSpPr>
            <a:spLocks noGrp="1"/>
          </p:cNvSpPr>
          <p:nvPr>
            <p:ph type="body" idx="1"/>
          </p:nvPr>
        </p:nvSpPr>
        <p:spPr>
          <a:xfrm>
            <a:off x="1154954" y="1377298"/>
            <a:ext cx="2869971" cy="4259443"/>
          </a:xfrm>
        </p:spPr>
        <p:txBody>
          <a:bodyPr vert="horz" lIns="91440" tIns="45720" rIns="91440" bIns="45720" rtlCol="0" anchor="ctr">
            <a:normAutofit/>
          </a:bodyPr>
          <a:lstStyle/>
          <a:p>
            <a:pPr algn="r"/>
            <a:r>
              <a:rPr lang="en-US" dirty="0">
                <a:solidFill>
                  <a:schemeClr val="tx2"/>
                </a:solidFill>
              </a:rPr>
              <a:t>AVOID </a:t>
            </a:r>
            <a:r>
              <a:rPr lang="en-US" b="1" dirty="0">
                <a:solidFill>
                  <a:schemeClr val="tx2"/>
                </a:solidFill>
              </a:rPr>
              <a:t>TRANSITIVE DEPENDENCY</a:t>
            </a:r>
          </a:p>
        </p:txBody>
      </p:sp>
      <p:cxnSp>
        <p:nvCxnSpPr>
          <p:cNvPr id="22" name="Straight Connector 21">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accent1">
                <a:lumMod val="7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1966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69000"/>
                <a:hueMod val="91000"/>
                <a:satMod val="164000"/>
                <a:lumMod val="74000"/>
              </a:schemeClr>
              <a:schemeClr val="bg1">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28">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1" name="Rectangle 3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35" name="Group 3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noFill/>
        </p:grpSpPr>
        <p:sp>
          <p:nvSpPr>
            <p:cNvPr id="36" name="Rectangle 3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6DEE2FA7-E1C3-404A-A209-D8EFA609DEFA}"/>
              </a:ext>
            </a:extLst>
          </p:cNvPr>
          <p:cNvSpPr>
            <a:spLocks noGrp="1"/>
          </p:cNvSpPr>
          <p:nvPr>
            <p:ph type="title"/>
          </p:nvPr>
        </p:nvSpPr>
        <p:spPr>
          <a:xfrm>
            <a:off x="1068388" y="891087"/>
            <a:ext cx="9154801" cy="1159071"/>
          </a:xfrm>
        </p:spPr>
        <p:txBody>
          <a:bodyPr vert="horz" lIns="91440" tIns="45720" rIns="91440" bIns="45720" rtlCol="0" anchor="b">
            <a:normAutofit/>
          </a:bodyPr>
          <a:lstStyle/>
          <a:p>
            <a:pPr algn="ctr"/>
            <a:r>
              <a:rPr lang="en-US" sz="5400" dirty="0">
                <a:solidFill>
                  <a:schemeClr val="tx1"/>
                </a:solidFill>
              </a:rPr>
              <a:t>MongoDB</a:t>
            </a:r>
          </a:p>
        </p:txBody>
      </p:sp>
      <p:sp>
        <p:nvSpPr>
          <p:cNvPr id="3" name="Text Placeholder 2">
            <a:extLst>
              <a:ext uri="{FF2B5EF4-FFF2-40B4-BE49-F238E27FC236}">
                <a16:creationId xmlns:a16="http://schemas.microsoft.com/office/drawing/2014/main" id="{B79F72D7-C28A-D74D-9A01-AC3443E748D9}"/>
              </a:ext>
            </a:extLst>
          </p:cNvPr>
          <p:cNvSpPr>
            <a:spLocks noGrp="1"/>
          </p:cNvSpPr>
          <p:nvPr>
            <p:ph type="body" idx="1"/>
          </p:nvPr>
        </p:nvSpPr>
        <p:spPr>
          <a:xfrm>
            <a:off x="1154955" y="2618509"/>
            <a:ext cx="9154800" cy="2956791"/>
          </a:xfrm>
        </p:spPr>
        <p:txBody>
          <a:bodyPr vert="horz" lIns="91440" tIns="45720" rIns="91440" bIns="45720" rtlCol="0" anchor="t">
            <a:normAutofit/>
          </a:bodyPr>
          <a:lstStyle/>
          <a:p>
            <a:pPr algn="ctr"/>
            <a:br>
              <a:rPr lang="en-US" sz="1800" dirty="0">
                <a:solidFill>
                  <a:schemeClr val="tx1"/>
                </a:solidFill>
              </a:rPr>
            </a:br>
            <a:r>
              <a:rPr lang="en-US" sz="1800" dirty="0">
                <a:solidFill>
                  <a:schemeClr val="tx1"/>
                </a:solidFill>
              </a:rPr>
              <a:t>MongoDB is a document-oriented database which stores data in JSON-like documents with dynamic schema. It means you can store your records without worrying about the data structure such as the number of fields or types of fields to store values. MongoDB documents are similar to JSON objects.</a:t>
            </a:r>
          </a:p>
          <a:p>
            <a:pPr algn="ctr"/>
            <a:r>
              <a:rPr lang="en-US" sz="1800" dirty="0">
                <a:solidFill>
                  <a:schemeClr val="tx1"/>
                </a:solidFill>
              </a:rPr>
              <a:t>EG:- MongoDB, CouchDB, Cassandra etc.,</a:t>
            </a:r>
          </a:p>
        </p:txBody>
      </p:sp>
    </p:spTree>
    <p:extLst>
      <p:ext uri="{BB962C8B-B14F-4D97-AF65-F5344CB8AC3E}">
        <p14:creationId xmlns:p14="http://schemas.microsoft.com/office/powerpoint/2010/main" val="4264249558"/>
      </p:ext>
    </p:extLst>
  </p:cSld>
  <p:clrMapOvr>
    <a:overrideClrMapping bg1="dk1" tx1="lt1" bg2="dk2" tx2="lt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8C5ED-8920-B041-BD9D-433503BEB448}"/>
              </a:ext>
            </a:extLst>
          </p:cNvPr>
          <p:cNvSpPr>
            <a:spLocks noGrp="1"/>
          </p:cNvSpPr>
          <p:nvPr>
            <p:ph type="title"/>
          </p:nvPr>
        </p:nvSpPr>
        <p:spPr/>
        <p:txBody>
          <a:bodyPr/>
          <a:lstStyle/>
          <a:p>
            <a:r>
              <a:rPr lang="en-US" dirty="0"/>
              <a:t>Collections,</a:t>
            </a:r>
            <a:br>
              <a:rPr lang="en-US" dirty="0"/>
            </a:br>
            <a:r>
              <a:rPr lang="en-US" dirty="0"/>
              <a:t>Fields,</a:t>
            </a:r>
            <a:br>
              <a:rPr lang="en-US" dirty="0"/>
            </a:br>
            <a:r>
              <a:rPr lang="en-US" dirty="0"/>
              <a:t>Documents</a:t>
            </a:r>
          </a:p>
        </p:txBody>
      </p:sp>
      <p:sp>
        <p:nvSpPr>
          <p:cNvPr id="3" name="Text Placeholder 2">
            <a:extLst>
              <a:ext uri="{FF2B5EF4-FFF2-40B4-BE49-F238E27FC236}">
                <a16:creationId xmlns:a16="http://schemas.microsoft.com/office/drawing/2014/main" id="{11153010-C18C-D24C-8E12-B8C1002E9280}"/>
              </a:ext>
            </a:extLst>
          </p:cNvPr>
          <p:cNvSpPr>
            <a:spLocks noGrp="1"/>
          </p:cNvSpPr>
          <p:nvPr>
            <p:ph type="body" idx="1"/>
          </p:nvPr>
        </p:nvSpPr>
        <p:spPr/>
        <p:txBody>
          <a:bodyPr/>
          <a:lstStyle/>
          <a:p>
            <a:r>
              <a:rPr lang="en-US" dirty="0"/>
              <a:t>Tables - Collections</a:t>
            </a:r>
          </a:p>
          <a:p>
            <a:r>
              <a:rPr lang="en-US" dirty="0"/>
              <a:t>Columns - Fields</a:t>
            </a:r>
          </a:p>
          <a:p>
            <a:r>
              <a:rPr lang="en-US" dirty="0"/>
              <a:t>Rows - Documents</a:t>
            </a:r>
          </a:p>
        </p:txBody>
      </p:sp>
    </p:spTree>
    <p:extLst>
      <p:ext uri="{BB962C8B-B14F-4D97-AF65-F5344CB8AC3E}">
        <p14:creationId xmlns:p14="http://schemas.microsoft.com/office/powerpoint/2010/main" val="25757198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A7242-FF81-4947-843E-D4D97B9D968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703CC983-EA1E-4440-9F6D-C7A81DA1E696}"/>
              </a:ext>
            </a:extLst>
          </p:cNvPr>
          <p:cNvSpPr>
            <a:spLocks noGrp="1"/>
          </p:cNvSpPr>
          <p:nvPr>
            <p:ph type="body" idx="1"/>
          </p:nvPr>
        </p:nvSpPr>
        <p:spPr/>
        <p:txBody>
          <a:bodyPr/>
          <a:lstStyle/>
          <a:p>
            <a:r>
              <a:rPr lang="en-US" dirty="0"/>
              <a:t>CREATING/SWITCHING TO DB</a:t>
            </a:r>
          </a:p>
          <a:p>
            <a:r>
              <a:rPr lang="en-US" dirty="0"/>
              <a:t>DELETING DATABASE</a:t>
            </a:r>
          </a:p>
          <a:p>
            <a:r>
              <a:rPr lang="en-US" dirty="0"/>
              <a:t>CREATE COLLECTION </a:t>
            </a:r>
          </a:p>
          <a:p>
            <a:r>
              <a:rPr lang="en-US" dirty="0"/>
              <a:t>DROP COLLECTION</a:t>
            </a:r>
          </a:p>
        </p:txBody>
      </p:sp>
    </p:spTree>
    <p:extLst>
      <p:ext uri="{BB962C8B-B14F-4D97-AF65-F5344CB8AC3E}">
        <p14:creationId xmlns:p14="http://schemas.microsoft.com/office/powerpoint/2010/main" val="15076511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1DDAE-02F9-4D40-BE80-C7E67312FD2A}"/>
              </a:ext>
            </a:extLst>
          </p:cNvPr>
          <p:cNvSpPr>
            <a:spLocks noGrp="1"/>
          </p:cNvSpPr>
          <p:nvPr>
            <p:ph type="title"/>
          </p:nvPr>
        </p:nvSpPr>
        <p:spPr/>
        <p:txBody>
          <a:bodyPr/>
          <a:lstStyle/>
          <a:p>
            <a:r>
              <a:rPr lang="en-US"/>
              <a:t>DATATYPES</a:t>
            </a:r>
            <a:endParaRPr lang="en-US" dirty="0"/>
          </a:p>
        </p:txBody>
      </p:sp>
      <p:sp>
        <p:nvSpPr>
          <p:cNvPr id="3" name="Text Placeholder 2">
            <a:extLst>
              <a:ext uri="{FF2B5EF4-FFF2-40B4-BE49-F238E27FC236}">
                <a16:creationId xmlns:a16="http://schemas.microsoft.com/office/drawing/2014/main" id="{793C9990-0AAD-654F-A8B0-66FAEEF0DD85}"/>
              </a:ext>
            </a:extLst>
          </p:cNvPr>
          <p:cNvSpPr>
            <a:spLocks noGrp="1"/>
          </p:cNvSpPr>
          <p:nvPr>
            <p:ph type="body" idx="1"/>
          </p:nvPr>
        </p:nvSpPr>
        <p:spPr>
          <a:xfrm>
            <a:off x="6423103" y="1505415"/>
            <a:ext cx="5330283" cy="3847170"/>
          </a:xfrm>
        </p:spPr>
        <p:txBody>
          <a:bodyPr>
            <a:normAutofit/>
          </a:bodyPr>
          <a:lstStyle/>
          <a:p>
            <a:r>
              <a:rPr lang="en-US"/>
              <a:t>String - "dasasd", "dadas"</a:t>
            </a:r>
          </a:p>
          <a:p>
            <a:r>
              <a:rPr lang="en-US"/>
              <a:t>Integer - 12, 342</a:t>
            </a:r>
          </a:p>
          <a:p>
            <a:r>
              <a:rPr lang="en-US"/>
              <a:t>Boolean - True, False</a:t>
            </a:r>
          </a:p>
          <a:p>
            <a:r>
              <a:rPr lang="en-US"/>
              <a:t>Array - [1,2,3], [{ name: "guvi" }, { name: "Test" }]</a:t>
            </a:r>
          </a:p>
          <a:p>
            <a:r>
              <a:rPr lang="en-US"/>
              <a:t>Object - { age: 21 }</a:t>
            </a:r>
          </a:p>
          <a:p>
            <a:r>
              <a:rPr lang="en-US"/>
              <a:t>Date</a:t>
            </a:r>
          </a:p>
          <a:p>
            <a:r>
              <a:rPr lang="en-US"/>
              <a:t>Double - 34.44, 43.43242, 689</a:t>
            </a:r>
          </a:p>
          <a:p>
            <a:r>
              <a:rPr lang="en-US"/>
              <a:t>Timestamp</a:t>
            </a:r>
            <a:endParaRPr lang="en-US" dirty="0"/>
          </a:p>
        </p:txBody>
      </p:sp>
    </p:spTree>
    <p:extLst>
      <p:ext uri="{BB962C8B-B14F-4D97-AF65-F5344CB8AC3E}">
        <p14:creationId xmlns:p14="http://schemas.microsoft.com/office/powerpoint/2010/main" val="18049989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9FE3-450B-F24A-95ED-F6F17C776678}"/>
              </a:ext>
            </a:extLst>
          </p:cNvPr>
          <p:cNvSpPr>
            <a:spLocks noGrp="1"/>
          </p:cNvSpPr>
          <p:nvPr>
            <p:ph type="title"/>
          </p:nvPr>
        </p:nvSpPr>
        <p:spPr>
          <a:xfrm>
            <a:off x="1154954" y="2677645"/>
            <a:ext cx="3757545" cy="2083926"/>
          </a:xfrm>
        </p:spPr>
        <p:txBody>
          <a:bodyPr/>
          <a:lstStyle/>
          <a:p>
            <a:r>
              <a:rPr lang="en-US" dirty="0"/>
              <a:t>$group</a:t>
            </a:r>
            <a:br>
              <a:rPr lang="en-US" dirty="0"/>
            </a:br>
            <a:r>
              <a:rPr lang="en-US" dirty="0"/>
              <a:t>$project</a:t>
            </a:r>
            <a:br>
              <a:rPr lang="en-US" dirty="0"/>
            </a:br>
            <a:r>
              <a:rPr lang="en-US" dirty="0"/>
              <a:t>$match</a:t>
            </a:r>
            <a:br>
              <a:rPr lang="en-US" dirty="0"/>
            </a:br>
            <a:r>
              <a:rPr lang="en-US" dirty="0"/>
              <a:t>$limit</a:t>
            </a:r>
            <a:br>
              <a:rPr lang="en-US" dirty="0"/>
            </a:br>
            <a:r>
              <a:rPr lang="en-US" dirty="0"/>
              <a:t>$skip</a:t>
            </a:r>
            <a:br>
              <a:rPr lang="en-US" dirty="0"/>
            </a:br>
            <a:r>
              <a:rPr lang="en-US" dirty="0"/>
              <a:t>$sort</a:t>
            </a:r>
          </a:p>
        </p:txBody>
      </p:sp>
      <p:sp>
        <p:nvSpPr>
          <p:cNvPr id="3" name="Text Placeholder 2">
            <a:extLst>
              <a:ext uri="{FF2B5EF4-FFF2-40B4-BE49-F238E27FC236}">
                <a16:creationId xmlns:a16="http://schemas.microsoft.com/office/drawing/2014/main" id="{3B62DB6B-F575-AA48-8D43-D986CC4DF086}"/>
              </a:ext>
            </a:extLst>
          </p:cNvPr>
          <p:cNvSpPr>
            <a:spLocks noGrp="1"/>
          </p:cNvSpPr>
          <p:nvPr>
            <p:ph type="body" idx="1"/>
          </p:nvPr>
        </p:nvSpPr>
        <p:spPr/>
        <p:txBody>
          <a:bodyPr/>
          <a:lstStyle/>
          <a:p>
            <a:r>
              <a:rPr lang="en-US" dirty="0"/>
              <a:t>AGGREGATE FUNCTIONS</a:t>
            </a:r>
          </a:p>
        </p:txBody>
      </p:sp>
    </p:spTree>
    <p:extLst>
      <p:ext uri="{BB962C8B-B14F-4D97-AF65-F5344CB8AC3E}">
        <p14:creationId xmlns:p14="http://schemas.microsoft.com/office/powerpoint/2010/main" val="2328204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Diagram&#10;&#10;Description automatically generated">
            <a:extLst>
              <a:ext uri="{FF2B5EF4-FFF2-40B4-BE49-F238E27FC236}">
                <a16:creationId xmlns:a16="http://schemas.microsoft.com/office/drawing/2014/main" id="{9A273EBC-85BB-4D42-9765-42D6D69ED91F}"/>
              </a:ext>
            </a:extLst>
          </p:cNvPr>
          <p:cNvPicPr>
            <a:picLocks noGrp="1" noChangeAspect="1"/>
          </p:cNvPicPr>
          <p:nvPr>
            <p:ph idx="1"/>
          </p:nvPr>
        </p:nvPicPr>
        <p:blipFill rotWithShape="1">
          <a:blip r:embed="rId2"/>
          <a:srcRect t="10361" b="4734"/>
          <a:stretch/>
        </p:blipFill>
        <p:spPr>
          <a:xfrm>
            <a:off x="20" y="10"/>
            <a:ext cx="12191980" cy="6857990"/>
          </a:xfrm>
          <a:prstGeom prst="rect">
            <a:avLst/>
          </a:prstGeom>
        </p:spPr>
      </p:pic>
    </p:spTree>
    <p:extLst>
      <p:ext uri="{BB962C8B-B14F-4D97-AF65-F5344CB8AC3E}">
        <p14:creationId xmlns:p14="http://schemas.microsoft.com/office/powerpoint/2010/main" val="233186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B2C11-B50E-5546-A87A-A65BD16FC09D}"/>
              </a:ext>
            </a:extLst>
          </p:cNvPr>
          <p:cNvSpPr>
            <a:spLocks noGrp="1"/>
          </p:cNvSpPr>
          <p:nvPr>
            <p:ph type="title"/>
          </p:nvPr>
        </p:nvSpPr>
        <p:spPr/>
        <p:txBody>
          <a:bodyPr/>
          <a:lstStyle/>
          <a:p>
            <a:r>
              <a:rPr lang="en-US" dirty="0"/>
              <a:t>JSX</a:t>
            </a:r>
          </a:p>
        </p:txBody>
      </p:sp>
      <p:sp>
        <p:nvSpPr>
          <p:cNvPr id="3" name="Content Placeholder 2">
            <a:extLst>
              <a:ext uri="{FF2B5EF4-FFF2-40B4-BE49-F238E27FC236}">
                <a16:creationId xmlns:a16="http://schemas.microsoft.com/office/drawing/2014/main" id="{2F045753-3140-2E45-96CA-D0B5A1B9B9A0}"/>
              </a:ext>
            </a:extLst>
          </p:cNvPr>
          <p:cNvSpPr>
            <a:spLocks noGrp="1"/>
          </p:cNvSpPr>
          <p:nvPr>
            <p:ph idx="1"/>
          </p:nvPr>
        </p:nvSpPr>
        <p:spPr>
          <a:noFill/>
        </p:spPr>
        <p:txBody>
          <a:bodyPr/>
          <a:lstStyle/>
          <a:p>
            <a:pPr marL="0" indent="0">
              <a:buNone/>
            </a:pPr>
            <a:r>
              <a:rPr lang="en-US" dirty="0"/>
              <a:t>const name = ‘</a:t>
            </a:r>
            <a:r>
              <a:rPr lang="en-US" dirty="0" err="1"/>
              <a:t>Sivaranjini</a:t>
            </a:r>
            <a:r>
              <a:rPr lang="en-US" dirty="0"/>
              <a:t>’</a:t>
            </a:r>
            <a:br>
              <a:rPr lang="en-US" dirty="0"/>
            </a:br>
            <a:r>
              <a:rPr lang="en-US" dirty="0"/>
              <a:t>const test = &lt;p&gt;Hello World {name} &lt;/p&gt;;</a:t>
            </a:r>
          </a:p>
        </p:txBody>
      </p:sp>
      <p:sp>
        <p:nvSpPr>
          <p:cNvPr id="4" name="Text Placeholder 3">
            <a:extLst>
              <a:ext uri="{FF2B5EF4-FFF2-40B4-BE49-F238E27FC236}">
                <a16:creationId xmlns:a16="http://schemas.microsoft.com/office/drawing/2014/main" id="{4FC569A1-D3C8-4846-8E63-2F649564F57C}"/>
              </a:ext>
            </a:extLst>
          </p:cNvPr>
          <p:cNvSpPr>
            <a:spLocks noGrp="1"/>
          </p:cNvSpPr>
          <p:nvPr>
            <p:ph type="body" sz="half" idx="2"/>
          </p:nvPr>
        </p:nvSpPr>
        <p:spPr/>
        <p:txBody>
          <a:bodyPr/>
          <a:lstStyle/>
          <a:p>
            <a:r>
              <a:rPr lang="en-US" dirty="0"/>
              <a:t>JavaScript XML</a:t>
            </a:r>
          </a:p>
        </p:txBody>
      </p:sp>
    </p:spTree>
    <p:extLst>
      <p:ext uri="{BB962C8B-B14F-4D97-AF65-F5344CB8AC3E}">
        <p14:creationId xmlns:p14="http://schemas.microsoft.com/office/powerpoint/2010/main" val="2714646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8" name="Rectangle 37">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694C1AA5-C2C7-774C-845B-75957A3FCBBB}"/>
              </a:ext>
            </a:extLst>
          </p:cNvPr>
          <p:cNvSpPr>
            <a:spLocks noGrp="1"/>
          </p:cNvSpPr>
          <p:nvPr>
            <p:ph type="title"/>
          </p:nvPr>
        </p:nvSpPr>
        <p:spPr>
          <a:xfrm>
            <a:off x="1154954" y="973668"/>
            <a:ext cx="8761413" cy="706964"/>
          </a:xfrm>
        </p:spPr>
        <p:txBody>
          <a:bodyPr>
            <a:normAutofit/>
          </a:bodyPr>
          <a:lstStyle/>
          <a:p>
            <a:r>
              <a:rPr lang="en-US" dirty="0">
                <a:solidFill>
                  <a:srgbClr val="FFFFFF"/>
                </a:solidFill>
                <a:latin typeface="Calibri" panose="020F0502020204030204" pitchFamily="34" charset="0"/>
                <a:cs typeface="Calibri" panose="020F0502020204030204" pitchFamily="34" charset="0"/>
              </a:rPr>
              <a:t>What should you know before learning React? </a:t>
            </a:r>
            <a:endParaRPr lang="en-US" dirty="0">
              <a:solidFill>
                <a:srgbClr val="FFFFFF"/>
              </a:solidFill>
            </a:endParaRPr>
          </a:p>
        </p:txBody>
      </p:sp>
      <p:sp>
        <p:nvSpPr>
          <p:cNvPr id="57" name="Rectangle 40">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2" name="Content Placeholder 2">
            <a:extLst>
              <a:ext uri="{FF2B5EF4-FFF2-40B4-BE49-F238E27FC236}">
                <a16:creationId xmlns:a16="http://schemas.microsoft.com/office/drawing/2014/main" id="{5A08C18A-1C47-48A3-B7ED-190AC180CC78}"/>
              </a:ext>
            </a:extLst>
          </p:cNvPr>
          <p:cNvGraphicFramePr>
            <a:graphicFrameLocks noGrp="1"/>
          </p:cNvGraphicFramePr>
          <p:nvPr>
            <p:ph idx="1"/>
            <p:extLst>
              <p:ext uri="{D42A27DB-BD31-4B8C-83A1-F6EECF244321}">
                <p14:modId xmlns:p14="http://schemas.microsoft.com/office/powerpoint/2010/main" val="225367891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892553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23614</TotalTime>
  <Words>2379</Words>
  <Application>Microsoft Macintosh PowerPoint</Application>
  <PresentationFormat>Widescreen</PresentationFormat>
  <Paragraphs>346</Paragraphs>
  <Slides>66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Algerian</vt:lpstr>
      <vt:lpstr>Arial</vt:lpstr>
      <vt:lpstr>Calibri</vt:lpstr>
      <vt:lpstr>Century Gothic</vt:lpstr>
      <vt:lpstr>Courier New</vt:lpstr>
      <vt:lpstr>Wingdings</vt:lpstr>
      <vt:lpstr>Wingdings 3</vt:lpstr>
      <vt:lpstr>Ion Boardroom</vt:lpstr>
      <vt:lpstr>React &amp; Node  </vt:lpstr>
      <vt:lpstr>The Webinar Curve</vt:lpstr>
      <vt:lpstr>Introduction to React</vt:lpstr>
      <vt:lpstr>What is React ?</vt:lpstr>
      <vt:lpstr>Why should you use/learn React?</vt:lpstr>
      <vt:lpstr>PowerPoint Presentation</vt:lpstr>
      <vt:lpstr>PowerPoint Presentation</vt:lpstr>
      <vt:lpstr>JSX</vt:lpstr>
      <vt:lpstr>What should you know before learning React? </vt:lpstr>
      <vt:lpstr>React Fundamentals</vt:lpstr>
      <vt:lpstr>React Components</vt:lpstr>
      <vt:lpstr>Class Component - Constructor</vt:lpstr>
      <vt:lpstr>Class Component - Render</vt:lpstr>
      <vt:lpstr>Functional Component - Return</vt:lpstr>
      <vt:lpstr>React State and Props</vt:lpstr>
      <vt:lpstr>Lifecycle Methods</vt:lpstr>
      <vt:lpstr>Installation – Node and create-react-app</vt:lpstr>
      <vt:lpstr>Controlled Forms </vt:lpstr>
      <vt:lpstr>Uncontrolled Forms </vt:lpstr>
      <vt:lpstr>React Events</vt:lpstr>
      <vt:lpstr>Axios API</vt:lpstr>
      <vt:lpstr>Refs</vt:lpstr>
      <vt:lpstr>Keys</vt:lpstr>
      <vt:lpstr>React Router</vt:lpstr>
      <vt:lpstr>React Styling </vt:lpstr>
      <vt:lpstr>Context</vt:lpstr>
      <vt:lpstr>HOC – Higher Order Components</vt:lpstr>
      <vt:lpstr>Pure Components</vt:lpstr>
      <vt:lpstr>REACT HOOKS - BASIC</vt:lpstr>
      <vt:lpstr>useState</vt:lpstr>
      <vt:lpstr>useEffect</vt:lpstr>
      <vt:lpstr>useContext</vt:lpstr>
      <vt:lpstr>useReducer</vt:lpstr>
      <vt:lpstr>useRef</vt:lpstr>
      <vt:lpstr>REDUX - Features</vt:lpstr>
      <vt:lpstr>PowerPoint Presentation</vt:lpstr>
      <vt:lpstr>Node JS</vt:lpstr>
      <vt:lpstr>Node JS - Async</vt:lpstr>
      <vt:lpstr>PowerPoint Presentation</vt:lpstr>
      <vt:lpstr>PowerPoint Presentation</vt:lpstr>
      <vt:lpstr>PowerPoint Presentation</vt:lpstr>
      <vt:lpstr>Node JS - NPM</vt:lpstr>
      <vt:lpstr>Promises and Callbacks</vt:lpstr>
      <vt:lpstr>   Express is a minimal and flexible Node.js web application framework that provides a robust set of features to develop web and mobile applications.   The express framework is built on top of the node. js framework and helps in fast-tracking development of server-based applications.   It's a web framework that let's you structure a web application to handle multiple different http requests at a specific url. Routes are used to divert users to different parts of the web applications based on the request made.</vt:lpstr>
      <vt:lpstr>Middleware</vt:lpstr>
      <vt:lpstr>PROCESS ENV</vt:lpstr>
      <vt:lpstr>DataBase</vt:lpstr>
      <vt:lpstr>Types of Database</vt:lpstr>
      <vt:lpstr>MySQL</vt:lpstr>
      <vt:lpstr>DataTypes</vt:lpstr>
      <vt:lpstr>DDL : Data Definition Language </vt:lpstr>
      <vt:lpstr>DML : Data Manipulation Language</vt:lpstr>
      <vt:lpstr>DQL : Data Query Language</vt:lpstr>
      <vt:lpstr>Aggregate Functions </vt:lpstr>
      <vt:lpstr>KEYS AND CONSTRAINTS</vt:lpstr>
      <vt:lpstr>JOINS</vt:lpstr>
      <vt:lpstr>NORMALIZATION</vt:lpstr>
      <vt:lpstr>DATA REDUNDANCY</vt:lpstr>
      <vt:lpstr>1st Normal Form</vt:lpstr>
      <vt:lpstr>2ND Normal Form</vt:lpstr>
      <vt:lpstr>3rd Normal Form</vt:lpstr>
      <vt:lpstr>MongoDB</vt:lpstr>
      <vt:lpstr>Collections, Fields, Documents</vt:lpstr>
      <vt:lpstr>PowerPoint Presentation</vt:lpstr>
      <vt:lpstr>DATATYPES</vt:lpstr>
      <vt:lpstr>$group $project $match $limit $skip $sort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Kickoff with React  </dc:title>
  <dc:creator>Sivaranjini Santhanakrishnan</dc:creator>
  <cp:lastModifiedBy>Sivaranjini Santhanakrishnan</cp:lastModifiedBy>
  <cp:revision>74</cp:revision>
  <dcterms:created xsi:type="dcterms:W3CDTF">2020-12-17T18:51:57Z</dcterms:created>
  <dcterms:modified xsi:type="dcterms:W3CDTF">2022-05-22T17:10:01Z</dcterms:modified>
</cp:coreProperties>
</file>