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1" r:id="rId4"/>
    <p:sldId id="258" r:id="rId5"/>
    <p:sldId id="262" r:id="rId6"/>
    <p:sldId id="263" r:id="rId7"/>
    <p:sldId id="264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007033"/>
    <a:srgbClr val="A4660C"/>
    <a:srgbClr val="952F69"/>
    <a:srgbClr val="FF856D"/>
    <a:srgbClr val="FF2549"/>
    <a:srgbClr val="003635"/>
    <a:srgbClr val="005856"/>
    <a:srgbClr val="9EFF29"/>
    <a:srgbClr val="F1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5064" y="2831690"/>
            <a:ext cx="7908607" cy="14158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940" y="2109031"/>
            <a:ext cx="7879106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09586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60987"/>
            <a:ext cx="8246070" cy="3276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42" y="465530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229055"/>
            <a:ext cx="646129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4214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User\Documents\Build_Week_3\Codes\pushup.mp4" TargetMode="Externa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C:\Users\User\Documents\Build_Week_3\2021-10-22%2015-07-48.mk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205" y="2829233"/>
            <a:ext cx="8203575" cy="1364225"/>
          </a:xfrm>
        </p:spPr>
        <p:txBody>
          <a:bodyPr>
            <a:normAutofit/>
          </a:bodyPr>
          <a:lstStyle/>
          <a:p>
            <a:r>
              <a:rPr lang="de-DE" dirty="0"/>
              <a:t>MyFitnessTracker	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64894" y="4457709"/>
            <a:ext cx="7879106" cy="685791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		                     </a:t>
            </a:r>
            <a:r>
              <a:rPr lang="de-DE" dirty="0">
                <a:solidFill>
                  <a:srgbClr val="5EEC3C"/>
                </a:solidFill>
              </a:rPr>
              <a:t>Contributors: </a:t>
            </a:r>
            <a:r>
              <a:rPr lang="de-DE" dirty="0">
                <a:solidFill>
                  <a:schemeClr val="bg1"/>
                </a:solidFill>
              </a:rPr>
              <a:t>Murtaza Jabalpurwala</a:t>
            </a:r>
          </a:p>
          <a:p>
            <a:r>
              <a:rPr lang="de-DE" dirty="0">
                <a:solidFill>
                  <a:schemeClr val="bg1"/>
                </a:solidFill>
              </a:rPr>
              <a:t>	Sivareddy Bodapati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309420" y="3800168"/>
            <a:ext cx="366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EEC3C"/>
                </a:solidFill>
              </a:rPr>
              <a:t>Presented By : </a:t>
            </a:r>
            <a:r>
              <a:rPr lang="de-DE" dirty="0">
                <a:solidFill>
                  <a:schemeClr val="bg1"/>
                </a:solidFill>
              </a:rPr>
              <a:t>Team Paladins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Idealistic Goal: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 have seen the worst phase of our life facing the pandemic and strict to our homes.</a:t>
            </a:r>
          </a:p>
          <a:p>
            <a:r>
              <a:rPr lang="de-DE" dirty="0"/>
              <a:t>How and Where to do the workouts?</a:t>
            </a:r>
          </a:p>
          <a:p>
            <a:r>
              <a:rPr lang="de-DE" dirty="0"/>
              <a:t>Do not fear, MyFitnessTracker has a solution for you.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dirty="0"/>
              <a:t>Back ground work :</a:t>
            </a:r>
          </a:p>
          <a:p>
            <a:r>
              <a:rPr lang="de-DE" dirty="0"/>
              <a:t>Generating the data</a:t>
            </a:r>
          </a:p>
          <a:p>
            <a:r>
              <a:rPr lang="de-DE" dirty="0"/>
              <a:t>Building a Deep Learning Classifier </a:t>
            </a:r>
          </a:p>
          <a:p>
            <a:r>
              <a:rPr lang="de-DE" dirty="0"/>
              <a:t>Pass the Classfier to Media Pipe</a:t>
            </a:r>
          </a:p>
          <a:p>
            <a:r>
              <a:rPr lang="de-DE" dirty="0"/>
              <a:t>Tracks the count, duration and calories</a:t>
            </a:r>
          </a:p>
          <a:p>
            <a:pPr>
              <a:buNone/>
            </a:pPr>
            <a:r>
              <a:rPr lang="de-DE" dirty="0"/>
              <a:t>Ouptut :</a:t>
            </a:r>
          </a:p>
          <a:p>
            <a:r>
              <a:rPr lang="de-DE" dirty="0"/>
              <a:t> Deploy to the App</a:t>
            </a:r>
          </a:p>
          <a:p>
            <a:r>
              <a:rPr lang="de-DE" dirty="0"/>
              <a:t> Check the Result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0743" y="1596535"/>
            <a:ext cx="4040188" cy="479822"/>
          </a:xfrm>
        </p:spPr>
        <p:txBody>
          <a:bodyPr/>
          <a:lstStyle/>
          <a:p>
            <a:r>
              <a:rPr lang="en-US" dirty="0"/>
              <a:t>Data Generation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0743" y="2068932"/>
            <a:ext cx="4040188" cy="227629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Image extracted from online Youtube videos</a:t>
            </a:r>
          </a:p>
          <a:p>
            <a:pPr algn="l"/>
            <a:r>
              <a:rPr lang="en-US" dirty="0"/>
              <a:t>500 images of PushUp &amp; Situp extracted </a:t>
            </a:r>
          </a:p>
          <a:p>
            <a:pPr algn="l"/>
            <a:r>
              <a:rPr lang="en-US" dirty="0"/>
              <a:t>Image is converted to skeleton image using OpenCv</a:t>
            </a:r>
          </a:p>
          <a:p>
            <a:pPr algn="l">
              <a:buNone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12" name="pushup.mp4">
            <a:hlinkClick r:id="" action="ppaction://media"/>
          </p:cNvPr>
          <p:cNvPicPr>
            <a:picLocks noGrp="1" noRot="1" noChangeAspect="1"/>
          </p:cNvPicPr>
          <p:nvPr>
            <p:ph sz="quarter" idx="4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6376218" y="1176394"/>
            <a:ext cx="1473559" cy="1105169"/>
          </a:xfrm>
          <a:prstGeom prst="rect">
            <a:avLst/>
          </a:prstGeom>
        </p:spPr>
      </p:pic>
      <p:pic>
        <p:nvPicPr>
          <p:cNvPr id="16" name="Picture 15" descr="front_face_pushup_1_timenum95.0_s_index_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4053" y="2506302"/>
            <a:ext cx="1938593" cy="1090459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6336890" y="2281563"/>
            <a:ext cx="776108" cy="786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side_face_situp_7_timenum104.0_s_index_1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5020" y="3802318"/>
            <a:ext cx="1941871" cy="109230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2" idx="2"/>
          </p:cNvCxnSpPr>
          <p:nvPr/>
        </p:nvCxnSpPr>
        <p:spPr>
          <a:xfrm flipH="1">
            <a:off x="6386052" y="2281563"/>
            <a:ext cx="726946" cy="2024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image1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4643" y="2498930"/>
            <a:ext cx="1981202" cy="111442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6292645" y="3283974"/>
            <a:ext cx="781665" cy="4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22142" y="4395019"/>
            <a:ext cx="781665" cy="4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mage8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89058" y="3834580"/>
            <a:ext cx="1957713" cy="110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0743" y="1596535"/>
            <a:ext cx="4040188" cy="479822"/>
          </a:xfrm>
        </p:spPr>
        <p:txBody>
          <a:bodyPr/>
          <a:lstStyle/>
          <a:p>
            <a:r>
              <a:rPr lang="en-US" dirty="0"/>
              <a:t>CNN Classifier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10743" y="2068932"/>
            <a:ext cx="4040188" cy="22762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Pytorch Library is used to build the model.</a:t>
            </a:r>
          </a:p>
          <a:p>
            <a:pPr algn="l"/>
            <a:r>
              <a:rPr lang="en-US" dirty="0"/>
              <a:t>CNN classifier is train with the preprocessed data.</a:t>
            </a:r>
          </a:p>
          <a:p>
            <a:pPr algn="l"/>
            <a:r>
              <a:rPr lang="en-US" dirty="0"/>
              <a:t>Best Model is saved and used for post process and passing to the Media Pipe.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2277" y="1809156"/>
            <a:ext cx="3286356" cy="288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downloa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4953" y="220642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 Pipe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OpenCv</a:t>
            </a:r>
          </a:p>
        </p:txBody>
      </p:sp>
      <p:pic>
        <p:nvPicPr>
          <p:cNvPr id="7" name="Content Placeholder 6" descr="download (1)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 l="156" t="332" r="47177" b="166"/>
          <a:stretch>
            <a:fillRect/>
          </a:stretch>
        </p:blipFill>
        <p:spPr>
          <a:xfrm>
            <a:off x="5864943" y="1504336"/>
            <a:ext cx="2753032" cy="2949677"/>
          </a:xfrm>
        </p:spPr>
      </p:pic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310743" y="2068932"/>
            <a:ext cx="4040188" cy="22762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Here we pass the classifier to the Media Pipe.</a:t>
            </a:r>
          </a:p>
          <a:p>
            <a:pPr algn="l"/>
            <a:r>
              <a:rPr lang="en-US" dirty="0"/>
              <a:t>We can track the workout counts, duration and Calories burnt</a:t>
            </a:r>
          </a:p>
          <a:p>
            <a:pPr algn="l">
              <a:buNone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pic>
        <p:nvPicPr>
          <p:cNvPr id="6" name="2021-10-22 15-07-48.mk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92198" y="1200981"/>
            <a:ext cx="4617337" cy="3463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962" y="314511"/>
            <a:ext cx="2930012" cy="3453734"/>
          </a:xfrm>
          <a:prstGeom prst="rect">
            <a:avLst/>
          </a:prstGeom>
        </p:spPr>
      </p:pic>
      <p:pic>
        <p:nvPicPr>
          <p:cNvPr id="4" name="Content Placeholder 3" descr="istockphoto-1183770076-612x612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3491" y="2359741"/>
            <a:ext cx="3721115" cy="265099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36</Paragraphs>
  <Slides>8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MyFitnessTracker </vt:lpstr>
      <vt:lpstr>Idealistic Goal:</vt:lpstr>
      <vt:lpstr>Proof of Concept</vt:lpstr>
      <vt:lpstr>Pre-Process</vt:lpstr>
      <vt:lpstr> </vt:lpstr>
      <vt:lpstr>Media Pipe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2022-08-08T22:34:58Z</dcterms:modified>
</cp:coreProperties>
</file>