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EB Garamond SemiBold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SemiBold-bold.fntdata"/><Relationship Id="rId11" Type="http://schemas.openxmlformats.org/officeDocument/2006/relationships/slide" Target="slides/slide6.xml"/><Relationship Id="rId22" Type="http://schemas.openxmlformats.org/officeDocument/2006/relationships/font" Target="fonts/EBGaramond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SemiBold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SemiBold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c0609e76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c0609e76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c0609e76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c0609e76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c0609e76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c0609e76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c0609e76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c0609e76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c0609e76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c0609e76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c0609e76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c0609e76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c0609e76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c0609e76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c0609e76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c0609e76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940525"/>
            <a:ext cx="5061600" cy="25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Based On Multilevel Security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(EBMSR)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59575"/>
            <a:ext cx="42555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Sivaroop R R 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MSC Cybersecurity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221057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837675" y="514375"/>
            <a:ext cx="4511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3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903775" y="1176175"/>
            <a:ext cx="7428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this paper we have developed a cryptosystem for testing the concepts of multi security level.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information is encrypted using more than one encryption algorithm based on the security level.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proposed cryptosystem concerns of Encryption Based on Multilevel Security (MLS) Model for DBMS. The cryptosystem is designed for both encryption and decryption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881750" y="433525"/>
            <a:ext cx="423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955200" y="301275"/>
            <a:ext cx="468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Motivation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984625" y="870675"/>
            <a:ext cx="7252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Security Concerns: With the increasing frequency and sophistication of data breaches and cyber attacks, organizations are highly motivated to enhance the security of their databases.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Regulatory Compliance:  Many industries and regions have stringent data protection regulations that require the encryption of sensitive data. 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Privacy:  Encryption is a fundamental component of data privacy efforts.organizations to take stronger measures to protect sensitive data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Insider Threats:Security breaches often involve insider threats, including employees or contractors with legitimate access to databases.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837650" y="492300"/>
            <a:ext cx="6245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 Definition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969900" y="1315275"/>
            <a:ext cx="6275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today's data-centric world, organizations face a pressing need to secure their relational databases against a growing range of threats, including cyberattacks, data breaches, and insider threats. Traditional security measures are often inadequate, leaving sensitive data vulnerable to unauthorized access, tampering, and theft.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911125" y="183700"/>
            <a:ext cx="468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Encryptions used: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911125" y="737800"/>
            <a:ext cx="756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Encryption Standard(AES)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Widely used symmetric encryption algorithm. It was established as the standard by the U.S. National Institute of Standards and Technology (NIST) in 2001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Encryption Standard(DES)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Symmetric-key block cipher that was widely used for securing sensitive data in the late 20th century. It was developed by IBM 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Rivest Cipher 4(RC4)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Symmetric key stream cipher designed by Ron Rivest in 1987. 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764175" y="367400"/>
            <a:ext cx="462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Methodology 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859700" y="860000"/>
            <a:ext cx="423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859700" y="936800"/>
            <a:ext cx="8097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Each user is assigned to a security level (TS, S, C)correspondence to encryption algorithm; the key is given to the user according to the security level and the encryption algorithm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user can sign in to the system by using the sign in 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screen. Correspondingly the sign in screen includes two text 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boxes; to sign in the user must enter the user name, password and click sign in button. The system uses MD5 for password hashing and compare it with the stored hashed value.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Administrator has full privileges, he/she can add &amp; delete users,and assign users to the security levels (TS, S, C)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/>
        </p:nvSpPr>
        <p:spPr>
          <a:xfrm>
            <a:off x="2455800" y="2064750"/>
            <a:ext cx="423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/>
        </p:nvSpPr>
        <p:spPr>
          <a:xfrm>
            <a:off x="749475" y="499650"/>
            <a:ext cx="603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Future updations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903775" y="1263825"/>
            <a:ext cx="7487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Enhanced encryption key storage 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Implementation of new encryption algorithms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Development of client-side web application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/>
        </p:nvSpPr>
        <p:spPr>
          <a:xfrm>
            <a:off x="2455800" y="2186850"/>
            <a:ext cx="423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