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8" r:id="rId3"/>
    <p:sldId id="259" r:id="rId4"/>
    <p:sldId id="262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4E202F9-3C10-4119-8029-17D10ED033E1}" v="4" dt="2025-09-15T05:57:04.7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6" d="100"/>
          <a:sy n="56" d="100"/>
        </p:scale>
        <p:origin x="10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66096-07A8-FCE5-5969-2D0936B7B1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AFFA0B-A65D-A2FF-DDD5-39D573D9F9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56A854-43FE-C0D3-69D0-3E004800C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3D9FC-5F04-4819-B49E-C19AF40CFC04}" type="datetimeFigureOut">
              <a:rPr lang="en-IN" smtClean="0"/>
              <a:t>15-09-2025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937A1-F23F-685F-5E99-489195CD9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58816C-97AF-45E0-81C4-01EBF8266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E0315-6A0F-41D5-AF9B-5387C25B50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5077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6A552-2ABB-3922-62FA-50CAB6FBE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BF64CF-A937-8AEB-0028-25667ECA7E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B19409-82A4-488D-8DF7-47D8D175A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3D9FC-5F04-4819-B49E-C19AF40CFC04}" type="datetimeFigureOut">
              <a:rPr lang="en-IN" smtClean="0"/>
              <a:t>15-09-2025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76C0CC-84CA-C436-EFEF-C8E85171E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2A3EC-B249-D1FB-760F-B14F55FF4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E0315-6A0F-41D5-AF9B-5387C25B50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0630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2C99EE-B0B7-FF68-1351-C6E1BCD24A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710ED2-AC28-6CAE-C19A-391A95107E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B42381-433E-6335-1A7E-1606B1598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3D9FC-5F04-4819-B49E-C19AF40CFC04}" type="datetimeFigureOut">
              <a:rPr lang="en-IN" smtClean="0"/>
              <a:t>15-09-2025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3ED99-9A9A-4726-B0BD-9CBEFC753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AD64B-E6C4-6704-2D69-594F5420D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E0315-6A0F-41D5-AF9B-5387C25B50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980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6F118-8E90-C992-FF98-22FDDD808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E1CA4-7C0D-50FF-1B37-1D4D47CB1A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B33E8-D43B-E241-FBD2-945CA8059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3D9FC-5F04-4819-B49E-C19AF40CFC04}" type="datetimeFigureOut">
              <a:rPr lang="en-IN" smtClean="0"/>
              <a:t>15-09-2025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21974C-1FA3-01CB-D3A5-C73140395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6EE0D7-88BF-8C6C-3926-343B5E897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E0315-6A0F-41D5-AF9B-5387C25B50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1244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9A2D0-38C5-7CDB-A57F-7EF0D892A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03C85B-5AF3-B1DB-D75E-5E58814945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00DECF-47E0-424D-2C02-2D2D80BEE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3D9FC-5F04-4819-B49E-C19AF40CFC04}" type="datetimeFigureOut">
              <a:rPr lang="en-IN" smtClean="0"/>
              <a:t>15-09-2025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096F0-885C-908D-633C-91E69D4D2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A0ED59-5E97-4F87-8881-274597EF0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E0315-6A0F-41D5-AF9B-5387C25B50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9972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0EA27-D214-DDB1-9587-B6EAEBE7F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F0387-1FE4-EF03-3ED9-FABFF41529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A6721B-B535-1A7B-34E7-B8EB13B20B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5F07E0-DB96-B5A5-7DB6-0B47C75DD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3D9FC-5F04-4819-B49E-C19AF40CFC04}" type="datetimeFigureOut">
              <a:rPr lang="en-IN" smtClean="0"/>
              <a:t>15-09-2025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CA064F-C564-8E1A-DBBF-AE2BADA89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85443-789F-DDB0-4434-7769A6068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E0315-6A0F-41D5-AF9B-5387C25B50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0206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37924-7F00-96F5-CF7F-5248B19DD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4775F2-BCA6-FE1F-EE70-EFCEE704DC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53A465-9F84-53B4-77D8-4F8825CF01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104B80-A9CF-DC31-282C-B08E338B56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66D9C6-BA45-02A5-5896-11CCFA76F5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0E203A-C18C-7BC9-7AA8-B895164BF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3D9FC-5F04-4819-B49E-C19AF40CFC04}" type="datetimeFigureOut">
              <a:rPr lang="en-IN" smtClean="0"/>
              <a:t>15-09-2025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B81BC0-86BA-C7BF-9343-91302AB1F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13A9C9-2538-D0B1-5FD6-96F010C50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E0315-6A0F-41D5-AF9B-5387C25B50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7974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00614-8313-B8FE-E166-92735608B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6ED46C-A643-AC92-962C-2996378FE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3D9FC-5F04-4819-B49E-C19AF40CFC04}" type="datetimeFigureOut">
              <a:rPr lang="en-IN" smtClean="0"/>
              <a:t>15-09-2025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131118-417E-B6C4-706C-7EF780F1C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35D39D-F3CF-A92A-5C8F-35DB22B2E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E0315-6A0F-41D5-AF9B-5387C25B50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9186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C4B70C-5089-1176-B6BA-4808D8038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3D9FC-5F04-4819-B49E-C19AF40CFC04}" type="datetimeFigureOut">
              <a:rPr lang="en-IN" smtClean="0"/>
              <a:t>15-09-2025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D1DCCB-4031-2E81-F69C-CE004C8EC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3715EC-B2C4-1A8E-A69B-EF8E61ECE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E0315-6A0F-41D5-AF9B-5387C25B50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2477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43982-80EF-CE80-C39D-AFE071BE5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457A5-8284-0485-B730-5A76DD9A51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4B346F-26D4-117E-949C-592C6CF489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4FF463-B7E7-961E-B374-8B48ABA7C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3D9FC-5F04-4819-B49E-C19AF40CFC04}" type="datetimeFigureOut">
              <a:rPr lang="en-IN" smtClean="0"/>
              <a:t>15-09-2025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707DB2-D13A-E146-BC6F-4DBD0257C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021D40-CAE5-9CB6-4522-B7C8740B9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E0315-6A0F-41D5-AF9B-5387C25B50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7754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F524D-548B-38AC-2695-B93713E45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1F9D9E-BC12-6818-BF63-6CAD80119E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57CB12-53E8-2DBA-7776-342879AA09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154358-9AF5-ABAE-8D9F-AF0A3D8A3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3D9FC-5F04-4819-B49E-C19AF40CFC04}" type="datetimeFigureOut">
              <a:rPr lang="en-IN" smtClean="0"/>
              <a:t>15-09-2025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081F30-79F0-2E93-FA52-A2D3F43C1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3EEBE0-07DA-9D6E-CD67-E0F9C04BB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E0315-6A0F-41D5-AF9B-5387C25B50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1923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B143F9-E8F9-6F80-B917-D82BA10DD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F81D76-2EE7-7BC2-57E7-A0191CF9A6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A16573-4648-126B-140F-039CE8E0BB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C3D9FC-5F04-4819-B49E-C19AF40CFC04}" type="datetimeFigureOut">
              <a:rPr lang="en-IN" smtClean="0"/>
              <a:t>15-09-2025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31AC28-0822-0FA8-7FE5-3D1F534D14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AA668-52C3-4C4B-815E-956C7F1771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E0315-6A0F-41D5-AF9B-5387C25B50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276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D30C3B-D786-A542-8A6B-A2C7DBF6229D}"/>
              </a:ext>
            </a:extLst>
          </p:cNvPr>
          <p:cNvSpPr txBox="1"/>
          <p:nvPr/>
        </p:nvSpPr>
        <p:spPr>
          <a:xfrm>
            <a:off x="2258060" y="1810434"/>
            <a:ext cx="7934960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DESIGN PORTFOLIO </a:t>
            </a:r>
            <a:endParaRPr lang="en-IN" sz="36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A9E9E6-1F85-BAFF-0296-0CC587AC2C85}"/>
              </a:ext>
            </a:extLst>
          </p:cNvPr>
          <p:cNvSpPr txBox="1"/>
          <p:nvPr/>
        </p:nvSpPr>
        <p:spPr>
          <a:xfrm>
            <a:off x="4669154" y="3830767"/>
            <a:ext cx="3709035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Sree </a:t>
            </a:r>
            <a:r>
              <a:rPr lang="en-US" b="1" dirty="0" err="1"/>
              <a:t>Eswarr</a:t>
            </a:r>
            <a:r>
              <a:rPr lang="en-US" b="1" dirty="0"/>
              <a:t> Kailash S.K</a:t>
            </a:r>
          </a:p>
          <a:p>
            <a:pPr algn="ctr"/>
            <a:r>
              <a:rPr lang="en-US" b="1" dirty="0"/>
              <a:t>Mech Eng, VIT -2025</a:t>
            </a:r>
            <a:endParaRPr lang="en-IN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5E2036-5C2E-064B-2353-B2DE194039F6}"/>
              </a:ext>
            </a:extLst>
          </p:cNvPr>
          <p:cNvSpPr txBox="1"/>
          <p:nvPr/>
        </p:nvSpPr>
        <p:spPr>
          <a:xfrm>
            <a:off x="2128520" y="2959100"/>
            <a:ext cx="819404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This presentation shows a part of my designs which I have made, and its application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122881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FE254CEC-2890-B3E7-354E-44D332CC8D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699"/>
          <a:stretch>
            <a:fillRect/>
          </a:stretch>
        </p:blipFill>
        <p:spPr>
          <a:xfrm>
            <a:off x="0" y="0"/>
            <a:ext cx="4795520" cy="35480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C722CC3-BEF1-4EAA-F7D1-F811569042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42"/>
          <a:stretch>
            <a:fillRect/>
          </a:stretch>
        </p:blipFill>
        <p:spPr>
          <a:xfrm>
            <a:off x="370840" y="3429000"/>
            <a:ext cx="4053840" cy="334772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5F7ED90-3177-AEF7-0B6C-A3160EDA1A4C}"/>
              </a:ext>
            </a:extLst>
          </p:cNvPr>
          <p:cNvSpPr txBox="1"/>
          <p:nvPr/>
        </p:nvSpPr>
        <p:spPr>
          <a:xfrm>
            <a:off x="4795520" y="193040"/>
            <a:ext cx="739648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1. FLOATING CALIPER </a:t>
            </a:r>
            <a:endParaRPr lang="en-IN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6FFD52-E562-AF04-1E2E-541CF59AAEC4}"/>
              </a:ext>
            </a:extLst>
          </p:cNvPr>
          <p:cNvSpPr txBox="1"/>
          <p:nvPr/>
        </p:nvSpPr>
        <p:spPr>
          <a:xfrm>
            <a:off x="4950460" y="1029732"/>
            <a:ext cx="7010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Type: </a:t>
            </a:r>
            <a:r>
              <a:rPr lang="en-US" dirty="0"/>
              <a:t>Single piston floating caliper </a:t>
            </a:r>
          </a:p>
          <a:p>
            <a:r>
              <a:rPr lang="en-US" dirty="0"/>
              <a:t> </a:t>
            </a:r>
          </a:p>
          <a:p>
            <a:r>
              <a:rPr lang="en-US" b="1" dirty="0"/>
              <a:t>Material: </a:t>
            </a:r>
            <a:r>
              <a:rPr lang="en-US" dirty="0" err="1"/>
              <a:t>Aluminium</a:t>
            </a:r>
            <a:r>
              <a:rPr lang="en-US" dirty="0"/>
              <a:t> 7075-T6</a:t>
            </a:r>
          </a:p>
          <a:p>
            <a:endParaRPr lang="en-US" dirty="0"/>
          </a:p>
          <a:p>
            <a:r>
              <a:rPr lang="en-US" b="1" dirty="0"/>
              <a:t>Brake fluid:</a:t>
            </a:r>
            <a:r>
              <a:rPr lang="en-US" dirty="0"/>
              <a:t> Dot 4</a:t>
            </a:r>
          </a:p>
          <a:p>
            <a:endParaRPr lang="en-US" dirty="0"/>
          </a:p>
          <a:p>
            <a:r>
              <a:rPr lang="en-US" b="1" dirty="0"/>
              <a:t>Technical Specification: </a:t>
            </a:r>
            <a:r>
              <a:rPr lang="en-US" dirty="0"/>
              <a:t>The caliper is made in consideration of the bleed screw port facing upwards to remove air.</a:t>
            </a:r>
          </a:p>
          <a:p>
            <a:endParaRPr lang="en-US" dirty="0"/>
          </a:p>
          <a:p>
            <a:r>
              <a:rPr lang="en-US" b="1" dirty="0"/>
              <a:t>Reference: </a:t>
            </a:r>
            <a:r>
              <a:rPr lang="en-US" dirty="0"/>
              <a:t>The cad model was made based on the reference from other OEM Calipers.</a:t>
            </a:r>
          </a:p>
          <a:p>
            <a:endParaRPr lang="en-US" dirty="0"/>
          </a:p>
          <a:p>
            <a:r>
              <a:rPr lang="en-US" b="1" dirty="0"/>
              <a:t>Application</a:t>
            </a:r>
            <a:r>
              <a:rPr lang="en-US" dirty="0"/>
              <a:t>: It is used in BAJA ATV vehicles, which works efficiently even with dirt on it </a:t>
            </a:r>
          </a:p>
          <a:p>
            <a:endParaRPr lang="en-US" dirty="0"/>
          </a:p>
          <a:p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3925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D0E7359-B217-29FA-29A0-B45C070243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45" r="14467"/>
          <a:stretch>
            <a:fillRect/>
          </a:stretch>
        </p:blipFill>
        <p:spPr>
          <a:xfrm>
            <a:off x="30480" y="3697605"/>
            <a:ext cx="4246880" cy="316039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A57BD0D-7ED8-CE43-C9A1-5E907C141C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67" y="0"/>
            <a:ext cx="4136333" cy="366862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9586F28-48A8-ED91-1158-36CE61793E82}"/>
              </a:ext>
            </a:extLst>
          </p:cNvPr>
          <p:cNvSpPr txBox="1"/>
          <p:nvPr/>
        </p:nvSpPr>
        <p:spPr>
          <a:xfrm>
            <a:off x="4485642" y="223520"/>
            <a:ext cx="739800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2 .ROTOR FLANGE</a:t>
            </a:r>
            <a:endParaRPr lang="en-IN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DF202E-8592-EDBD-D3D1-1D906E08B0A4}"/>
              </a:ext>
            </a:extLst>
          </p:cNvPr>
          <p:cNvSpPr txBox="1"/>
          <p:nvPr/>
        </p:nvSpPr>
        <p:spPr>
          <a:xfrm>
            <a:off x="4409440" y="796448"/>
            <a:ext cx="747420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Type: </a:t>
            </a:r>
            <a:r>
              <a:rPr lang="en-US" dirty="0"/>
              <a:t>Rear rotor flange</a:t>
            </a:r>
          </a:p>
          <a:p>
            <a:endParaRPr lang="en-US" dirty="0"/>
          </a:p>
          <a:p>
            <a:r>
              <a:rPr lang="en-US" b="1" dirty="0"/>
              <a:t>Material</a:t>
            </a:r>
            <a:r>
              <a:rPr lang="en-US" dirty="0"/>
              <a:t>: Aluminium 7075-T6</a:t>
            </a:r>
          </a:p>
          <a:p>
            <a:endParaRPr lang="en-US" dirty="0"/>
          </a:p>
          <a:p>
            <a:r>
              <a:rPr lang="en-US" b="1" dirty="0"/>
              <a:t>Technical Specification: </a:t>
            </a:r>
            <a:r>
              <a:rPr lang="en-US" dirty="0"/>
              <a:t>It is used as an intermediate part to hold the brake rotor with the output shaft from the gear box.</a:t>
            </a:r>
          </a:p>
          <a:p>
            <a:endParaRPr lang="en-US" dirty="0"/>
          </a:p>
          <a:p>
            <a:r>
              <a:rPr lang="en-US" b="1" dirty="0"/>
              <a:t>Use: </a:t>
            </a:r>
            <a:r>
              <a:rPr lang="en-US" dirty="0"/>
              <a:t>The rotor flange was made as it was in-board braking with a single rotor in the rear section of the car.</a:t>
            </a:r>
          </a:p>
          <a:p>
            <a:endParaRPr lang="en-US" dirty="0"/>
          </a:p>
          <a:p>
            <a:r>
              <a:rPr lang="en-US" dirty="0"/>
              <a:t>A caliper mounting design was integrated with the gear box to reduce the complexity of the caliper mount. </a:t>
            </a:r>
          </a:p>
          <a:p>
            <a:endParaRPr lang="en-US" dirty="0"/>
          </a:p>
          <a:p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925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674CA28-29FE-CC4E-3EC0-B77D4D05ACD6}"/>
              </a:ext>
            </a:extLst>
          </p:cNvPr>
          <p:cNvSpPr txBox="1"/>
          <p:nvPr/>
        </p:nvSpPr>
        <p:spPr>
          <a:xfrm>
            <a:off x="5061377" y="311189"/>
            <a:ext cx="6995158" cy="38047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3. TESTING OF BRAKE ROTOR </a:t>
            </a:r>
            <a:endParaRPr lang="en-IN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DC5419-733D-28DF-2778-810A579BC152}"/>
              </a:ext>
            </a:extLst>
          </p:cNvPr>
          <p:cNvSpPr txBox="1"/>
          <p:nvPr/>
        </p:nvSpPr>
        <p:spPr>
          <a:xfrm>
            <a:off x="5196842" y="1276509"/>
            <a:ext cx="685969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Type: </a:t>
            </a:r>
            <a:r>
              <a:rPr lang="en-US" dirty="0"/>
              <a:t>Fixed Brake Rotor </a:t>
            </a:r>
          </a:p>
          <a:p>
            <a:endParaRPr lang="en-US" dirty="0"/>
          </a:p>
          <a:p>
            <a:r>
              <a:rPr lang="en-US" b="1" dirty="0"/>
              <a:t>Material: </a:t>
            </a:r>
            <a:r>
              <a:rPr lang="en-US" dirty="0"/>
              <a:t>Stainless Steel </a:t>
            </a:r>
          </a:p>
          <a:p>
            <a:endParaRPr lang="en-US" dirty="0"/>
          </a:p>
          <a:p>
            <a:r>
              <a:rPr lang="en-US" b="1" dirty="0"/>
              <a:t>Technical Specification: </a:t>
            </a:r>
            <a:r>
              <a:rPr lang="en-US" dirty="0"/>
              <a:t>It is made by considering the weight of the vehicle, maximum speed and cutouts are made for heat dissipation.</a:t>
            </a:r>
          </a:p>
          <a:p>
            <a:endParaRPr lang="en-US" dirty="0"/>
          </a:p>
          <a:p>
            <a:r>
              <a:rPr lang="en-US" b="1" dirty="0"/>
              <a:t>Application:</a:t>
            </a:r>
            <a:r>
              <a:rPr lang="en-US" dirty="0"/>
              <a:t> It is mounted on the gearbox output shaft.</a:t>
            </a:r>
          </a:p>
          <a:p>
            <a:endParaRPr lang="en-US" dirty="0"/>
          </a:p>
          <a:p>
            <a:r>
              <a:rPr lang="en-US" dirty="0"/>
              <a:t>Component Designed, Manufactured, Tested and Implemented for BAJA</a:t>
            </a:r>
          </a:p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7" name="Picture 6" descr="A person using a tool to grind a wheel&#10;&#10;AI-generated content may be incorrect.">
            <a:extLst>
              <a:ext uri="{FF2B5EF4-FFF2-40B4-BE49-F238E27FC236}">
                <a16:creationId xmlns:a16="http://schemas.microsoft.com/office/drawing/2014/main" id="{3CB1B697-3AD1-C725-CD5A-B8A306F31B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63" t="30494" r="20214" b="23827"/>
          <a:stretch>
            <a:fillRect/>
          </a:stretch>
        </p:blipFill>
        <p:spPr>
          <a:xfrm>
            <a:off x="0" y="691660"/>
            <a:ext cx="5114067" cy="6045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570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AF90239-48A7-1C6F-E80B-E4C53E8EEB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51" r="14177"/>
          <a:stretch>
            <a:fillRect/>
          </a:stretch>
        </p:blipFill>
        <p:spPr>
          <a:xfrm>
            <a:off x="0" y="926387"/>
            <a:ext cx="5394960" cy="558264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B442567-5F78-F85B-F6B2-04BD7F12222C}"/>
              </a:ext>
            </a:extLst>
          </p:cNvPr>
          <p:cNvSpPr txBox="1"/>
          <p:nvPr/>
        </p:nvSpPr>
        <p:spPr>
          <a:xfrm>
            <a:off x="5557520" y="193040"/>
            <a:ext cx="647192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4. IN BOARD ROTOR GUARD</a:t>
            </a:r>
            <a:endParaRPr lang="en-IN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E59E94-78CC-5D38-C66C-1C7162F7281E}"/>
              </a:ext>
            </a:extLst>
          </p:cNvPr>
          <p:cNvSpPr txBox="1"/>
          <p:nvPr/>
        </p:nvSpPr>
        <p:spPr>
          <a:xfrm>
            <a:off x="5557520" y="926387"/>
            <a:ext cx="647192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Type</a:t>
            </a:r>
            <a:r>
              <a:rPr lang="en-US" dirty="0"/>
              <a:t>: Rotor Finger Guard </a:t>
            </a:r>
          </a:p>
          <a:p>
            <a:endParaRPr lang="en-US" dirty="0"/>
          </a:p>
          <a:p>
            <a:r>
              <a:rPr lang="en-US" b="1" dirty="0"/>
              <a:t>Material</a:t>
            </a:r>
            <a:r>
              <a:rPr lang="en-US" dirty="0"/>
              <a:t>: Mild steel </a:t>
            </a:r>
          </a:p>
          <a:p>
            <a:endParaRPr lang="en-US" dirty="0"/>
          </a:p>
          <a:p>
            <a:r>
              <a:rPr lang="en-US" b="1" dirty="0"/>
              <a:t>Use</a:t>
            </a:r>
            <a:r>
              <a:rPr lang="en-US" dirty="0"/>
              <a:t>: It is used to protect the rotor from external dirt and to protect the user from getting injured while the rotor is running  .</a:t>
            </a:r>
          </a:p>
          <a:p>
            <a:endParaRPr lang="en-US" dirty="0"/>
          </a:p>
          <a:p>
            <a:r>
              <a:rPr lang="en-US" dirty="0"/>
              <a:t>This guard is mounted on the gear box which again reduces the complexity of the mounting.</a:t>
            </a:r>
          </a:p>
        </p:txBody>
      </p:sp>
    </p:spTree>
    <p:extLst>
      <p:ext uri="{BB962C8B-B14F-4D97-AF65-F5344CB8AC3E}">
        <p14:creationId xmlns:p14="http://schemas.microsoft.com/office/powerpoint/2010/main" val="3034707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ea60d57e-af5b-4752-ac57-3e4f28ca11dc}" enabled="1" method="Standard" siteId="{36da45f1-dd2c-4d1f-af13-5abe46b99921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305</Words>
  <Application>Microsoft Office PowerPoint</Application>
  <PresentationFormat>Widescreen</PresentationFormat>
  <Paragraphs>49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shaan hira</dc:creator>
  <cp:lastModifiedBy>Subramaniyan S K, Sivas</cp:lastModifiedBy>
  <cp:revision>2</cp:revision>
  <dcterms:created xsi:type="dcterms:W3CDTF">2025-09-13T08:55:13Z</dcterms:created>
  <dcterms:modified xsi:type="dcterms:W3CDTF">2025-09-15T07:24:30Z</dcterms:modified>
</cp:coreProperties>
</file>