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23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684020" y="1659890"/>
            <a:ext cx="10947400" cy="50863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870835" indent="0">
              <a:spcBef>
                <a:spcPts val="130"/>
              </a:spcBef>
              <a:buNone/>
            </a:pPr>
            <a:r>
              <a:rPr lang="en-US" spc="15" dirty="0"/>
              <a:t>Naga S M Siva Sai Krishna Pentapati</a:t>
            </a:r>
            <a:endParaRPr lang="en-US" spc="15" dirty="0"/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 panose="020F0502020204030204"/>
                <a:cs typeface="Calibri" panose="020F0502020204030204"/>
              </a:rPr>
              <a:t>Modeling Techniques</a:t>
            </a:r>
            <a:endParaRPr lang="en-US" sz="3800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68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 panose="020F0502020204030204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 panose="020F0502020204030204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 panose="020F0502020204030204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 panose="020F050202020403020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 panose="020F0502020204030204"/>
                <a:cs typeface="Calibri" panose="020F0502020204030204"/>
              </a:rPr>
              <a:t>   </a:t>
            </a:r>
            <a:r>
              <a:rPr lang="en-US" sz="2800" u="sng" dirty="0">
                <a:latin typeface="Calibri" panose="020F0502020204030204"/>
                <a:cs typeface="Calibri" panose="020F0502020204030204"/>
              </a:rPr>
              <a:t> User Impact</a:t>
            </a:r>
            <a:endParaRPr lang="en-US" sz="2800" b="0" dirty="0">
              <a:latin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 panose="020F0502020204030204"/>
                <a:cs typeface="Calibri" panose="020F0502020204030204"/>
              </a:rPr>
              <a:t>Increased Awareness: Better user knowledge and adoption of security practices.</a:t>
            </a:r>
            <a:endParaRPr lang="en-US" sz="2800" b="0" dirty="0">
              <a:latin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 panose="020F0502020204030204"/>
                <a:cs typeface="Calibri" panose="020F0502020204030204"/>
              </a:rPr>
              <a:t>Enhanced Security Posture: Improved personal and organizational cybersecurity</a:t>
            </a:r>
            <a:br>
              <a:rPr lang="en-US" sz="2800" b="0" dirty="0">
                <a:latin typeface="Calibri" panose="020F0502020204030204"/>
                <a:cs typeface="Calibri" panose="020F0502020204030204"/>
              </a:rPr>
            </a:br>
            <a:r>
              <a:rPr lang="en-US" sz="2800" u="sng" dirty="0">
                <a:cs typeface="Calibri" panose="020F0502020204030204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0" dirty="0"/>
              <a:t>Successful Detections: Examples in financial institutions and government agencies.</a:t>
            </a:r>
            <a:endParaRPr lang="en-US" sz="2800" b="0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  <a:endParaRPr lang="en-US" sz="2800" u="sng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 panose="020B0604020202020204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362200"/>
            <a:ext cx="75498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https://github.com/Sivasaipentapati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Arial" panose="020B0604020202020204"/>
              <a:buChar char="•"/>
            </a:pPr>
            <a:r>
              <a:rPr lang="en-US" sz="3200" dirty="0">
                <a:ea typeface="Calibri" panose="020F0502020204030204"/>
                <a:cs typeface="Calibri" panose="020F0502020204030204"/>
              </a:rPr>
              <a:t>               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Calibri" panose="020F0502020204030204"/>
                <a:cs typeface="Calibri" panose="020F0502020204030204"/>
              </a:rPr>
              <a:t>       Jj..</a:t>
            </a:r>
            <a:r>
              <a:rPr lang="en-US" sz="3200" dirty="0" err="1">
                <a:ea typeface="Calibri" panose="020F0502020204030204"/>
                <a:cs typeface="Calibri" panose="020F0502020204030204"/>
              </a:rPr>
              <a:t>j.Highlighting</a:t>
            </a:r>
            <a:r>
              <a:rPr lang="en-US" sz="3200" dirty="0">
                <a:ea typeface="Calibri" panose="020F0502020204030204"/>
                <a:cs typeface="Calibri" panose="020F0502020204030204"/>
              </a:rPr>
              <a:t> the unique value proposition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  <a:endParaRPr lang="en-US" sz="3200" dirty="0"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  <a:endParaRPr lang="en-US" sz="3200" dirty="0"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 panose="020B0604020202020204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lvl="1"/>
            <a:endParaRPr lang="en-US" sz="2800" b="1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algn="l"/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  <a:endParaRPr lang="en-US" dirty="0"/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5641075" cy="32223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 panose="020F0502020204030204"/>
                <a:cs typeface="Calibri" panose="020F0502020204030204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 panose="020B0603020202020204"/>
              <a:cs typeface="Trebuchet MS" panose="020B0603020202020204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 panose="020F0502020204030204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 panose="020F0502020204030204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 panose="020F0502020204030204"/>
            </a:endParaRP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4615</Words>
  <Application>WPS Presentation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Arial</vt:lpstr>
      <vt:lpstr>Calibri</vt:lpstr>
      <vt:lpstr>Arial,Sans-Serif</vt:lpstr>
      <vt:lpstr>RomanS</vt:lpstr>
      <vt:lpstr>Microsoft YaHei</vt:lpstr>
      <vt:lpstr>Arial Unicode MS</vt:lpstr>
      <vt:lpstr>Calibri</vt:lpstr>
      <vt:lpstr>Office Theme</vt:lpstr>
      <vt:lpstr>MANISH CHANDRA GUTURU</vt:lpstr>
      <vt:lpstr>AGENDA</vt:lpstr>
      <vt:lpstr>PROBLEM	STATEMENT</vt:lpstr>
      <vt:lpstr>PROJECT	OVERVIEW</vt:lpstr>
      <vt:lpstr>WHO ARE THE END USERS?</vt:lpstr>
      <vt:lpstr>YOUR SOLUTION AND ITS VALUE PROPOSITION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 ABHI</dc:creator>
  <cp:lastModifiedBy>P.NSMSSaiKrishna</cp:lastModifiedBy>
  <cp:revision>4</cp:revision>
  <dcterms:created xsi:type="dcterms:W3CDTF">2024-06-02T18:48:00Z</dcterms:created>
  <dcterms:modified xsi:type="dcterms:W3CDTF">2024-06-22T07:30:45Z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0D8BD8DAFECE4C8B9A52FA2498CB6763_12</vt:lpwstr>
  </property>
  <property fmtid="{D5CDD505-2E9C-101B-9397-08002B2CF9AE}" pid="5" name="KSOProductBuildVer">
    <vt:lpwstr>1033-12.2.0.16909</vt:lpwstr>
  </property>
</Properties>
</file>