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3" r:id="rId1"/>
  </p:sldMasterIdLst>
  <p:sldIdLst>
    <p:sldId id="256" r:id="rId2"/>
    <p:sldId id="257" r:id="rId3"/>
    <p:sldId id="269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75" r:id="rId14"/>
    <p:sldId id="274" r:id="rId15"/>
    <p:sldId id="273" r:id="rId16"/>
    <p:sldId id="272" r:id="rId17"/>
    <p:sldId id="271" r:id="rId18"/>
    <p:sldId id="280" r:id="rId19"/>
    <p:sldId id="279" r:id="rId20"/>
    <p:sldId id="278" r:id="rId21"/>
    <p:sldId id="277" r:id="rId22"/>
    <p:sldId id="276" r:id="rId23"/>
    <p:sldId id="281" r:id="rId24"/>
    <p:sldId id="282" r:id="rId25"/>
    <p:sldId id="285" r:id="rId26"/>
    <p:sldId id="284" r:id="rId27"/>
    <p:sldId id="283" r:id="rId28"/>
    <p:sldId id="286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 SAI RAM PARVATHAM" userId="c8e23f61d38dd2a5" providerId="LiveId" clId="{28DEE6CB-1228-4CEC-AFA9-D90DF82274BD}"/>
    <pc:docChg chg="undo custSel modSld">
      <pc:chgData name="SIVA SAI RAM PARVATHAM" userId="c8e23f61d38dd2a5" providerId="LiveId" clId="{28DEE6CB-1228-4CEC-AFA9-D90DF82274BD}" dt="2025-02-28T16:41:21.296" v="148" actId="14100"/>
      <pc:docMkLst>
        <pc:docMk/>
      </pc:docMkLst>
      <pc:sldChg chg="addSp delSp modSp mod">
        <pc:chgData name="SIVA SAI RAM PARVATHAM" userId="c8e23f61d38dd2a5" providerId="LiveId" clId="{28DEE6CB-1228-4CEC-AFA9-D90DF82274BD}" dt="2025-02-28T16:07:25.312" v="87" actId="1076"/>
        <pc:sldMkLst>
          <pc:docMk/>
          <pc:sldMk cId="856833851" sldId="259"/>
        </pc:sldMkLst>
        <pc:graphicFrameChg chg="del">
          <ac:chgData name="SIVA SAI RAM PARVATHAM" userId="c8e23f61d38dd2a5" providerId="LiveId" clId="{28DEE6CB-1228-4CEC-AFA9-D90DF82274BD}" dt="2025-02-28T16:06:21.548" v="84" actId="478"/>
          <ac:graphicFrameMkLst>
            <pc:docMk/>
            <pc:sldMk cId="856833851" sldId="259"/>
            <ac:graphicFrameMk id="12" creationId="{49A04B93-BB31-859B-C095-5CC79811CC1C}"/>
          </ac:graphicFrameMkLst>
        </pc:graphicFrameChg>
        <pc:picChg chg="add mod">
          <ac:chgData name="SIVA SAI RAM PARVATHAM" userId="c8e23f61d38dd2a5" providerId="LiveId" clId="{28DEE6CB-1228-4CEC-AFA9-D90DF82274BD}" dt="2025-02-28T16:07:25.312" v="87" actId="1076"/>
          <ac:picMkLst>
            <pc:docMk/>
            <pc:sldMk cId="856833851" sldId="259"/>
            <ac:picMk id="4" creationId="{6F83EC11-9113-CB75-838B-26CDD949FAD5}"/>
          </ac:picMkLst>
        </pc:picChg>
      </pc:sldChg>
      <pc:sldChg chg="addSp delSp modSp mod">
        <pc:chgData name="SIVA SAI RAM PARVATHAM" userId="c8e23f61d38dd2a5" providerId="LiveId" clId="{28DEE6CB-1228-4CEC-AFA9-D90DF82274BD}" dt="2025-02-28T16:05:40.424" v="83" actId="1076"/>
        <pc:sldMkLst>
          <pc:docMk/>
          <pc:sldMk cId="3524864091" sldId="260"/>
        </pc:sldMkLst>
        <pc:graphicFrameChg chg="del">
          <ac:chgData name="SIVA SAI RAM PARVATHAM" userId="c8e23f61d38dd2a5" providerId="LiveId" clId="{28DEE6CB-1228-4CEC-AFA9-D90DF82274BD}" dt="2025-02-28T16:05:24.115" v="80" actId="478"/>
          <ac:graphicFrameMkLst>
            <pc:docMk/>
            <pc:sldMk cId="3524864091" sldId="260"/>
            <ac:graphicFrameMk id="8" creationId="{781A8F13-D828-4DCD-AE5D-1DC06D0EFAA3}"/>
          </ac:graphicFrameMkLst>
        </pc:graphicFrameChg>
        <pc:picChg chg="add mod">
          <ac:chgData name="SIVA SAI RAM PARVATHAM" userId="c8e23f61d38dd2a5" providerId="LiveId" clId="{28DEE6CB-1228-4CEC-AFA9-D90DF82274BD}" dt="2025-02-28T16:05:40.424" v="83" actId="1076"/>
          <ac:picMkLst>
            <pc:docMk/>
            <pc:sldMk cId="3524864091" sldId="260"/>
            <ac:picMk id="4" creationId="{08807B00-871C-427F-DFE5-E8E49DD9F1B4}"/>
          </ac:picMkLst>
        </pc:picChg>
      </pc:sldChg>
      <pc:sldChg chg="addSp delSp modSp mod">
        <pc:chgData name="SIVA SAI RAM PARVATHAM" userId="c8e23f61d38dd2a5" providerId="LiveId" clId="{28DEE6CB-1228-4CEC-AFA9-D90DF82274BD}" dt="2025-02-28T16:04:36.976" v="79" actId="1076"/>
        <pc:sldMkLst>
          <pc:docMk/>
          <pc:sldMk cId="2397465655" sldId="261"/>
        </pc:sldMkLst>
        <pc:graphicFrameChg chg="del modGraphic">
          <ac:chgData name="SIVA SAI RAM PARVATHAM" userId="c8e23f61d38dd2a5" providerId="LiveId" clId="{28DEE6CB-1228-4CEC-AFA9-D90DF82274BD}" dt="2025-02-28T16:03:32.920" v="76" actId="478"/>
          <ac:graphicFrameMkLst>
            <pc:docMk/>
            <pc:sldMk cId="2397465655" sldId="261"/>
            <ac:graphicFrameMk id="6" creationId="{1359584A-0AC6-4253-10E4-FE4081FD9C04}"/>
          </ac:graphicFrameMkLst>
        </pc:graphicFrameChg>
        <pc:picChg chg="add mod">
          <ac:chgData name="SIVA SAI RAM PARVATHAM" userId="c8e23f61d38dd2a5" providerId="LiveId" clId="{28DEE6CB-1228-4CEC-AFA9-D90DF82274BD}" dt="2025-02-28T16:04:36.976" v="79" actId="1076"/>
          <ac:picMkLst>
            <pc:docMk/>
            <pc:sldMk cId="2397465655" sldId="261"/>
            <ac:picMk id="8" creationId="{D029DDB2-28A8-9763-250E-B82BA7C1B7A4}"/>
          </ac:picMkLst>
        </pc:picChg>
      </pc:sldChg>
      <pc:sldChg chg="addSp delSp modSp mod">
        <pc:chgData name="SIVA SAI RAM PARVATHAM" userId="c8e23f61d38dd2a5" providerId="LiveId" clId="{28DEE6CB-1228-4CEC-AFA9-D90DF82274BD}" dt="2025-02-28T16:03:22.674" v="74" actId="1076"/>
        <pc:sldMkLst>
          <pc:docMk/>
          <pc:sldMk cId="1637587641" sldId="262"/>
        </pc:sldMkLst>
        <pc:graphicFrameChg chg="del modGraphic">
          <ac:chgData name="SIVA SAI RAM PARVATHAM" userId="c8e23f61d38dd2a5" providerId="LiveId" clId="{28DEE6CB-1228-4CEC-AFA9-D90DF82274BD}" dt="2025-02-28T16:01:58.270" v="71" actId="478"/>
          <ac:graphicFrameMkLst>
            <pc:docMk/>
            <pc:sldMk cId="1637587641" sldId="262"/>
            <ac:graphicFrameMk id="8" creationId="{AD4D7157-9C14-4D58-992F-F412D70C2C88}"/>
          </ac:graphicFrameMkLst>
        </pc:graphicFrameChg>
        <pc:picChg chg="add mod">
          <ac:chgData name="SIVA SAI RAM PARVATHAM" userId="c8e23f61d38dd2a5" providerId="LiveId" clId="{28DEE6CB-1228-4CEC-AFA9-D90DF82274BD}" dt="2025-02-28T16:03:22.674" v="74" actId="1076"/>
          <ac:picMkLst>
            <pc:docMk/>
            <pc:sldMk cId="1637587641" sldId="262"/>
            <ac:picMk id="5" creationId="{41ECE4F1-0FD1-142F-B3F0-7B9A55203AB2}"/>
          </ac:picMkLst>
        </pc:picChg>
      </pc:sldChg>
      <pc:sldChg chg="addSp delSp modSp mod">
        <pc:chgData name="SIVA SAI RAM PARVATHAM" userId="c8e23f61d38dd2a5" providerId="LiveId" clId="{28DEE6CB-1228-4CEC-AFA9-D90DF82274BD}" dt="2025-02-28T16:01:39.433" v="68" actId="1076"/>
        <pc:sldMkLst>
          <pc:docMk/>
          <pc:sldMk cId="1151218916" sldId="263"/>
        </pc:sldMkLst>
        <pc:graphicFrameChg chg="del modGraphic">
          <ac:chgData name="SIVA SAI RAM PARVATHAM" userId="c8e23f61d38dd2a5" providerId="LiveId" clId="{28DEE6CB-1228-4CEC-AFA9-D90DF82274BD}" dt="2025-02-28T16:01:21.187" v="65" actId="478"/>
          <ac:graphicFrameMkLst>
            <pc:docMk/>
            <pc:sldMk cId="1151218916" sldId="263"/>
            <ac:graphicFrameMk id="7" creationId="{F0867124-DC29-5DE0-C050-CB995F3FB464}"/>
          </ac:graphicFrameMkLst>
        </pc:graphicFrameChg>
        <pc:picChg chg="add mod">
          <ac:chgData name="SIVA SAI RAM PARVATHAM" userId="c8e23f61d38dd2a5" providerId="LiveId" clId="{28DEE6CB-1228-4CEC-AFA9-D90DF82274BD}" dt="2025-02-28T16:01:39.433" v="68" actId="1076"/>
          <ac:picMkLst>
            <pc:docMk/>
            <pc:sldMk cId="1151218916" sldId="263"/>
            <ac:picMk id="8" creationId="{9F9C8A7D-3C69-C465-FF90-A1B00D2E9F50}"/>
          </ac:picMkLst>
        </pc:picChg>
      </pc:sldChg>
      <pc:sldChg chg="addSp delSp modSp mod">
        <pc:chgData name="SIVA SAI RAM PARVATHAM" userId="c8e23f61d38dd2a5" providerId="LiveId" clId="{28DEE6CB-1228-4CEC-AFA9-D90DF82274BD}" dt="2025-02-28T15:58:55.418" v="52" actId="1076"/>
        <pc:sldMkLst>
          <pc:docMk/>
          <pc:sldMk cId="1510014522" sldId="264"/>
        </pc:sldMkLst>
        <pc:graphicFrameChg chg="del">
          <ac:chgData name="SIVA SAI RAM PARVATHAM" userId="c8e23f61d38dd2a5" providerId="LiveId" clId="{28DEE6CB-1228-4CEC-AFA9-D90DF82274BD}" dt="2025-02-28T15:58:37.172" v="48" actId="478"/>
          <ac:graphicFrameMkLst>
            <pc:docMk/>
            <pc:sldMk cId="1510014522" sldId="264"/>
            <ac:graphicFrameMk id="7" creationId="{197C7021-BDA1-26D3-1640-29B1CE590129}"/>
          </ac:graphicFrameMkLst>
        </pc:graphicFrameChg>
        <pc:picChg chg="add mod">
          <ac:chgData name="SIVA SAI RAM PARVATHAM" userId="c8e23f61d38dd2a5" providerId="LiveId" clId="{28DEE6CB-1228-4CEC-AFA9-D90DF82274BD}" dt="2025-02-28T15:58:55.418" v="52" actId="1076"/>
          <ac:picMkLst>
            <pc:docMk/>
            <pc:sldMk cId="1510014522" sldId="264"/>
            <ac:picMk id="6" creationId="{7302289C-1AE1-F5D5-6C75-37F1BA6FF091}"/>
          </ac:picMkLst>
        </pc:picChg>
      </pc:sldChg>
      <pc:sldChg chg="addSp delSp modSp mod">
        <pc:chgData name="SIVA SAI RAM PARVATHAM" userId="c8e23f61d38dd2a5" providerId="LiveId" clId="{28DEE6CB-1228-4CEC-AFA9-D90DF82274BD}" dt="2025-02-28T16:41:21.296" v="148" actId="14100"/>
        <pc:sldMkLst>
          <pc:docMk/>
          <pc:sldMk cId="3781942939" sldId="267"/>
        </pc:sldMkLst>
        <pc:graphicFrameChg chg="del modGraphic">
          <ac:chgData name="SIVA SAI RAM PARVATHAM" userId="c8e23f61d38dd2a5" providerId="LiveId" clId="{28DEE6CB-1228-4CEC-AFA9-D90DF82274BD}" dt="2025-02-28T15:59:54.022" v="55" actId="478"/>
          <ac:graphicFrameMkLst>
            <pc:docMk/>
            <pc:sldMk cId="3781942939" sldId="267"/>
            <ac:graphicFrameMk id="5" creationId="{30814470-92F8-B9A1-8941-B933F1DE23D9}"/>
          </ac:graphicFrameMkLst>
        </pc:graphicFrameChg>
        <pc:picChg chg="add del mod">
          <ac:chgData name="SIVA SAI RAM PARVATHAM" userId="c8e23f61d38dd2a5" providerId="LiveId" clId="{28DEE6CB-1228-4CEC-AFA9-D90DF82274BD}" dt="2025-02-28T16:00:10.015" v="58" actId="478"/>
          <ac:picMkLst>
            <pc:docMk/>
            <pc:sldMk cId="3781942939" sldId="267"/>
            <ac:picMk id="8" creationId="{D963D30C-D6AA-574E-8574-D2130525255B}"/>
          </ac:picMkLst>
        </pc:picChg>
        <pc:picChg chg="add mod">
          <ac:chgData name="SIVA SAI RAM PARVATHAM" userId="c8e23f61d38dd2a5" providerId="LiveId" clId="{28DEE6CB-1228-4CEC-AFA9-D90DF82274BD}" dt="2025-02-28T16:41:21.296" v="148" actId="14100"/>
          <ac:picMkLst>
            <pc:docMk/>
            <pc:sldMk cId="3781942939" sldId="267"/>
            <ac:picMk id="10" creationId="{AED36903-91E3-A266-24BB-70A3D47D787E}"/>
          </ac:picMkLst>
        </pc:picChg>
      </pc:sldChg>
      <pc:sldChg chg="addSp delSp modSp mod">
        <pc:chgData name="SIVA SAI RAM PARVATHAM" userId="c8e23f61d38dd2a5" providerId="LiveId" clId="{28DEE6CB-1228-4CEC-AFA9-D90DF82274BD}" dt="2025-02-28T16:23:03.260" v="99" actId="1076"/>
        <pc:sldMkLst>
          <pc:docMk/>
          <pc:sldMk cId="600048426" sldId="271"/>
        </pc:sldMkLst>
        <pc:spChg chg="mod">
          <ac:chgData name="SIVA SAI RAM PARVATHAM" userId="c8e23f61d38dd2a5" providerId="LiveId" clId="{28DEE6CB-1228-4CEC-AFA9-D90DF82274BD}" dt="2025-02-28T16:22:43.478" v="96" actId="20577"/>
          <ac:spMkLst>
            <pc:docMk/>
            <pc:sldMk cId="600048426" sldId="271"/>
            <ac:spMk id="3" creationId="{2ACD8BBF-393C-4390-31B1-2B38103DF15F}"/>
          </ac:spMkLst>
        </pc:spChg>
        <pc:spChg chg="mod">
          <ac:chgData name="SIVA SAI RAM PARVATHAM" userId="c8e23f61d38dd2a5" providerId="LiveId" clId="{28DEE6CB-1228-4CEC-AFA9-D90DF82274BD}" dt="2025-02-28T16:22:16.938" v="91" actId="1076"/>
          <ac:spMkLst>
            <pc:docMk/>
            <pc:sldMk cId="600048426" sldId="271"/>
            <ac:spMk id="5" creationId="{0E211744-3304-BB38-6F1D-7CBD83074945}"/>
          </ac:spMkLst>
        </pc:spChg>
        <pc:graphicFrameChg chg="del">
          <ac:chgData name="SIVA SAI RAM PARVATHAM" userId="c8e23f61d38dd2a5" providerId="LiveId" clId="{28DEE6CB-1228-4CEC-AFA9-D90DF82274BD}" dt="2025-02-28T16:21:59.946" v="89" actId="478"/>
          <ac:graphicFrameMkLst>
            <pc:docMk/>
            <pc:sldMk cId="600048426" sldId="271"/>
            <ac:graphicFrameMk id="6" creationId="{7625DC63-2245-13D2-77D6-090749E9A45E}"/>
          </ac:graphicFrameMkLst>
        </pc:graphicFrameChg>
        <pc:picChg chg="add mod">
          <ac:chgData name="SIVA SAI RAM PARVATHAM" userId="c8e23f61d38dd2a5" providerId="LiveId" clId="{28DEE6CB-1228-4CEC-AFA9-D90DF82274BD}" dt="2025-02-28T16:23:03.260" v="99" actId="1076"/>
          <ac:picMkLst>
            <pc:docMk/>
            <pc:sldMk cId="600048426" sldId="271"/>
            <ac:picMk id="7" creationId="{044BCDB9-DC03-C108-FF2F-25EE8CBFB636}"/>
          </ac:picMkLst>
        </pc:picChg>
      </pc:sldChg>
      <pc:sldChg chg="addSp delSp modSp mod">
        <pc:chgData name="SIVA SAI RAM PARVATHAM" userId="c8e23f61d38dd2a5" providerId="LiveId" clId="{28DEE6CB-1228-4CEC-AFA9-D90DF82274BD}" dt="2025-02-28T15:53:24.134" v="34"/>
        <pc:sldMkLst>
          <pc:docMk/>
          <pc:sldMk cId="1122140939" sldId="272"/>
        </pc:sldMkLst>
        <pc:spChg chg="mod">
          <ac:chgData name="SIVA SAI RAM PARVATHAM" userId="c8e23f61d38dd2a5" providerId="LiveId" clId="{28DEE6CB-1228-4CEC-AFA9-D90DF82274BD}" dt="2025-02-28T15:53:24.134" v="34"/>
          <ac:spMkLst>
            <pc:docMk/>
            <pc:sldMk cId="1122140939" sldId="272"/>
            <ac:spMk id="3" creationId="{22CDE02E-796B-F35D-53F6-D34B5D431FFC}"/>
          </ac:spMkLst>
        </pc:spChg>
        <pc:spChg chg="mod">
          <ac:chgData name="SIVA SAI RAM PARVATHAM" userId="c8e23f61d38dd2a5" providerId="LiveId" clId="{28DEE6CB-1228-4CEC-AFA9-D90DF82274BD}" dt="2025-02-28T15:53:16.583" v="33" actId="1076"/>
          <ac:spMkLst>
            <pc:docMk/>
            <pc:sldMk cId="1122140939" sldId="272"/>
            <ac:spMk id="5" creationId="{93265456-D141-8E2A-A27A-0E02F2364E34}"/>
          </ac:spMkLst>
        </pc:spChg>
        <pc:graphicFrameChg chg="del">
          <ac:chgData name="SIVA SAI RAM PARVATHAM" userId="c8e23f61d38dd2a5" providerId="LiveId" clId="{28DEE6CB-1228-4CEC-AFA9-D90DF82274BD}" dt="2025-02-28T15:51:35.836" v="18" actId="478"/>
          <ac:graphicFrameMkLst>
            <pc:docMk/>
            <pc:sldMk cId="1122140939" sldId="272"/>
            <ac:graphicFrameMk id="7" creationId="{8A360F3E-4983-197C-336E-B41231105554}"/>
          </ac:graphicFrameMkLst>
        </pc:graphicFrameChg>
        <pc:picChg chg="add mod">
          <ac:chgData name="SIVA SAI RAM PARVATHAM" userId="c8e23f61d38dd2a5" providerId="LiveId" clId="{28DEE6CB-1228-4CEC-AFA9-D90DF82274BD}" dt="2025-02-28T15:53:10.059" v="32" actId="1076"/>
          <ac:picMkLst>
            <pc:docMk/>
            <pc:sldMk cId="1122140939" sldId="272"/>
            <ac:picMk id="6" creationId="{4F060B81-30AC-5DF0-9360-6654BB09FB45}"/>
          </ac:picMkLst>
        </pc:picChg>
        <pc:picChg chg="add del">
          <ac:chgData name="SIVA SAI RAM PARVATHAM" userId="c8e23f61d38dd2a5" providerId="LiveId" clId="{28DEE6CB-1228-4CEC-AFA9-D90DF82274BD}" dt="2025-02-28T15:52:23.565" v="26" actId="478"/>
          <ac:picMkLst>
            <pc:docMk/>
            <pc:sldMk cId="1122140939" sldId="272"/>
            <ac:picMk id="9" creationId="{E0DB3A16-AA1C-671D-E6E4-9BA45CCC8BFC}"/>
          </ac:picMkLst>
        </pc:picChg>
      </pc:sldChg>
      <pc:sldChg chg="addSp delSp modSp mod">
        <pc:chgData name="SIVA SAI RAM PARVATHAM" userId="c8e23f61d38dd2a5" providerId="LiveId" clId="{28DEE6CB-1228-4CEC-AFA9-D90DF82274BD}" dt="2025-02-28T15:42:29.424" v="17"/>
        <pc:sldMkLst>
          <pc:docMk/>
          <pc:sldMk cId="1256417232" sldId="273"/>
        </pc:sldMkLst>
        <pc:spChg chg="mod">
          <ac:chgData name="SIVA SAI RAM PARVATHAM" userId="c8e23f61d38dd2a5" providerId="LiveId" clId="{28DEE6CB-1228-4CEC-AFA9-D90DF82274BD}" dt="2025-02-28T15:42:29.424" v="17"/>
          <ac:spMkLst>
            <pc:docMk/>
            <pc:sldMk cId="1256417232" sldId="273"/>
            <ac:spMk id="10" creationId="{F1E6E160-17E6-1532-8CD7-31CCAEE18E5F}"/>
          </ac:spMkLst>
        </pc:spChg>
        <pc:spChg chg="mod">
          <ac:chgData name="SIVA SAI RAM PARVATHAM" userId="c8e23f61d38dd2a5" providerId="LiveId" clId="{28DEE6CB-1228-4CEC-AFA9-D90DF82274BD}" dt="2025-02-28T15:42:13.457" v="16" actId="1076"/>
          <ac:spMkLst>
            <pc:docMk/>
            <pc:sldMk cId="1256417232" sldId="273"/>
            <ac:spMk id="12" creationId="{70921E6B-48A9-EACC-498F-B13FD1F31AA6}"/>
          </ac:spMkLst>
        </pc:spChg>
        <pc:graphicFrameChg chg="del mod">
          <ac:chgData name="SIVA SAI RAM PARVATHAM" userId="c8e23f61d38dd2a5" providerId="LiveId" clId="{28DEE6CB-1228-4CEC-AFA9-D90DF82274BD}" dt="2025-02-28T15:41:21.897" v="9" actId="478"/>
          <ac:graphicFrameMkLst>
            <pc:docMk/>
            <pc:sldMk cId="1256417232" sldId="273"/>
            <ac:graphicFrameMk id="13" creationId="{3CD65569-888D-0442-C349-257E4F6B5329}"/>
          </ac:graphicFrameMkLst>
        </pc:graphicFrameChg>
        <pc:picChg chg="add mod">
          <ac:chgData name="SIVA SAI RAM PARVATHAM" userId="c8e23f61d38dd2a5" providerId="LiveId" clId="{28DEE6CB-1228-4CEC-AFA9-D90DF82274BD}" dt="2025-02-28T15:42:07.129" v="15" actId="14100"/>
          <ac:picMkLst>
            <pc:docMk/>
            <pc:sldMk cId="1256417232" sldId="273"/>
            <ac:picMk id="3" creationId="{A81CF419-A658-620C-B107-11EAE70202B4}"/>
          </ac:picMkLst>
        </pc:picChg>
      </pc:sldChg>
      <pc:sldChg chg="addSp delSp modSp mod">
        <pc:chgData name="SIVA SAI RAM PARVATHAM" userId="c8e23f61d38dd2a5" providerId="LiveId" clId="{28DEE6CB-1228-4CEC-AFA9-D90DF82274BD}" dt="2025-02-28T15:55:52.195" v="42" actId="1076"/>
        <pc:sldMkLst>
          <pc:docMk/>
          <pc:sldMk cId="2431505939" sldId="274"/>
        </pc:sldMkLst>
        <pc:graphicFrameChg chg="del">
          <ac:chgData name="SIVA SAI RAM PARVATHAM" userId="c8e23f61d38dd2a5" providerId="LiveId" clId="{28DEE6CB-1228-4CEC-AFA9-D90DF82274BD}" dt="2025-02-28T15:54:40.722" v="35" actId="478"/>
          <ac:graphicFrameMkLst>
            <pc:docMk/>
            <pc:sldMk cId="2431505939" sldId="274"/>
            <ac:graphicFrameMk id="8" creationId="{13F79E09-3A8F-A239-8717-670433F294BC}"/>
          </ac:graphicFrameMkLst>
        </pc:graphicFrameChg>
        <pc:picChg chg="add del mod">
          <ac:chgData name="SIVA SAI RAM PARVATHAM" userId="c8e23f61d38dd2a5" providerId="LiveId" clId="{28DEE6CB-1228-4CEC-AFA9-D90DF82274BD}" dt="2025-02-28T15:55:23.958" v="38" actId="478"/>
          <ac:picMkLst>
            <pc:docMk/>
            <pc:sldMk cId="2431505939" sldId="274"/>
            <ac:picMk id="4" creationId="{A299E606-8C32-21B1-46E2-BB45525300A9}"/>
          </ac:picMkLst>
        </pc:picChg>
        <pc:picChg chg="add mod">
          <ac:chgData name="SIVA SAI RAM PARVATHAM" userId="c8e23f61d38dd2a5" providerId="LiveId" clId="{28DEE6CB-1228-4CEC-AFA9-D90DF82274BD}" dt="2025-02-28T15:55:52.195" v="42" actId="1076"/>
          <ac:picMkLst>
            <pc:docMk/>
            <pc:sldMk cId="2431505939" sldId="274"/>
            <ac:picMk id="9" creationId="{2F6E3084-3700-26CD-889D-A4AA6A8D138B}"/>
          </ac:picMkLst>
        </pc:picChg>
      </pc:sldChg>
      <pc:sldChg chg="addSp delSp modSp mod">
        <pc:chgData name="SIVA SAI RAM PARVATHAM" userId="c8e23f61d38dd2a5" providerId="LiveId" clId="{28DEE6CB-1228-4CEC-AFA9-D90DF82274BD}" dt="2025-02-28T15:57:21.479" v="47" actId="1076"/>
        <pc:sldMkLst>
          <pc:docMk/>
          <pc:sldMk cId="3961815411" sldId="275"/>
        </pc:sldMkLst>
        <pc:graphicFrameChg chg="del">
          <ac:chgData name="SIVA SAI RAM PARVATHAM" userId="c8e23f61d38dd2a5" providerId="LiveId" clId="{28DEE6CB-1228-4CEC-AFA9-D90DF82274BD}" dt="2025-02-28T15:56:58.541" v="43" actId="478"/>
          <ac:graphicFrameMkLst>
            <pc:docMk/>
            <pc:sldMk cId="3961815411" sldId="275"/>
            <ac:graphicFrameMk id="6" creationId="{29B18A83-617D-8BB0-5DA5-A1A07E3D89D9}"/>
          </ac:graphicFrameMkLst>
        </pc:graphicFrameChg>
        <pc:picChg chg="add mod">
          <ac:chgData name="SIVA SAI RAM PARVATHAM" userId="c8e23f61d38dd2a5" providerId="LiveId" clId="{28DEE6CB-1228-4CEC-AFA9-D90DF82274BD}" dt="2025-02-28T15:57:21.479" v="47" actId="1076"/>
          <ac:picMkLst>
            <pc:docMk/>
            <pc:sldMk cId="3961815411" sldId="275"/>
            <ac:picMk id="8" creationId="{89620068-32E4-3276-8E28-529FABD0C297}"/>
          </ac:picMkLst>
        </pc:picChg>
      </pc:sldChg>
      <pc:sldChg chg="addSp delSp modSp mod">
        <pc:chgData name="SIVA SAI RAM PARVATHAM" userId="c8e23f61d38dd2a5" providerId="LiveId" clId="{28DEE6CB-1228-4CEC-AFA9-D90DF82274BD}" dt="2025-02-28T16:31:02.049" v="123" actId="1076"/>
        <pc:sldMkLst>
          <pc:docMk/>
          <pc:sldMk cId="927184662" sldId="276"/>
        </pc:sldMkLst>
        <pc:graphicFrameChg chg="del">
          <ac:chgData name="SIVA SAI RAM PARVATHAM" userId="c8e23f61d38dd2a5" providerId="LiveId" clId="{28DEE6CB-1228-4CEC-AFA9-D90DF82274BD}" dt="2025-02-28T16:30:53.542" v="120" actId="478"/>
          <ac:graphicFrameMkLst>
            <pc:docMk/>
            <pc:sldMk cId="927184662" sldId="276"/>
            <ac:graphicFrameMk id="4" creationId="{83B1F678-BBB2-04CC-0473-BAA109ABFD83}"/>
          </ac:graphicFrameMkLst>
        </pc:graphicFrameChg>
        <pc:picChg chg="add mod">
          <ac:chgData name="SIVA SAI RAM PARVATHAM" userId="c8e23f61d38dd2a5" providerId="LiveId" clId="{28DEE6CB-1228-4CEC-AFA9-D90DF82274BD}" dt="2025-02-28T16:31:02.049" v="123" actId="1076"/>
          <ac:picMkLst>
            <pc:docMk/>
            <pc:sldMk cId="927184662" sldId="276"/>
            <ac:picMk id="7" creationId="{7FD3F4F9-68FB-CA8A-00F9-3FA4A1203DD0}"/>
          </ac:picMkLst>
        </pc:picChg>
      </pc:sldChg>
      <pc:sldChg chg="addSp delSp modSp mod">
        <pc:chgData name="SIVA SAI RAM PARVATHAM" userId="c8e23f61d38dd2a5" providerId="LiveId" clId="{28DEE6CB-1228-4CEC-AFA9-D90DF82274BD}" dt="2025-02-28T16:30:13.738" v="119" actId="1076"/>
        <pc:sldMkLst>
          <pc:docMk/>
          <pc:sldMk cId="3328147853" sldId="277"/>
        </pc:sldMkLst>
        <pc:graphicFrameChg chg="del modGraphic">
          <ac:chgData name="SIVA SAI RAM PARVATHAM" userId="c8e23f61d38dd2a5" providerId="LiveId" clId="{28DEE6CB-1228-4CEC-AFA9-D90DF82274BD}" dt="2025-02-28T16:30:06.643" v="116" actId="478"/>
          <ac:graphicFrameMkLst>
            <pc:docMk/>
            <pc:sldMk cId="3328147853" sldId="277"/>
            <ac:graphicFrameMk id="6" creationId="{BDDF271D-6C58-AEC7-604D-76D01DD426C0}"/>
          </ac:graphicFrameMkLst>
        </pc:graphicFrameChg>
        <pc:picChg chg="add mod">
          <ac:chgData name="SIVA SAI RAM PARVATHAM" userId="c8e23f61d38dd2a5" providerId="LiveId" clId="{28DEE6CB-1228-4CEC-AFA9-D90DF82274BD}" dt="2025-02-28T16:30:13.738" v="119" actId="1076"/>
          <ac:picMkLst>
            <pc:docMk/>
            <pc:sldMk cId="3328147853" sldId="277"/>
            <ac:picMk id="7" creationId="{08DCE7C0-6484-B768-8686-27655A2B16F5}"/>
          </ac:picMkLst>
        </pc:picChg>
      </pc:sldChg>
      <pc:sldChg chg="addSp delSp modSp mod">
        <pc:chgData name="SIVA SAI RAM PARVATHAM" userId="c8e23f61d38dd2a5" providerId="LiveId" clId="{28DEE6CB-1228-4CEC-AFA9-D90DF82274BD}" dt="2025-02-28T16:29:06.950" v="114" actId="1076"/>
        <pc:sldMkLst>
          <pc:docMk/>
          <pc:sldMk cId="2136904514" sldId="278"/>
        </pc:sldMkLst>
        <pc:graphicFrameChg chg="add del">
          <ac:chgData name="SIVA SAI RAM PARVATHAM" userId="c8e23f61d38dd2a5" providerId="LiveId" clId="{28DEE6CB-1228-4CEC-AFA9-D90DF82274BD}" dt="2025-02-28T16:28:59.415" v="111" actId="478"/>
          <ac:graphicFrameMkLst>
            <pc:docMk/>
            <pc:sldMk cId="2136904514" sldId="278"/>
            <ac:graphicFrameMk id="6" creationId="{236F6646-3D37-047A-F124-35F4B8D71E45}"/>
          </ac:graphicFrameMkLst>
        </pc:graphicFrameChg>
        <pc:picChg chg="add mod">
          <ac:chgData name="SIVA SAI RAM PARVATHAM" userId="c8e23f61d38dd2a5" providerId="LiveId" clId="{28DEE6CB-1228-4CEC-AFA9-D90DF82274BD}" dt="2025-02-28T16:29:06.950" v="114" actId="1076"/>
          <ac:picMkLst>
            <pc:docMk/>
            <pc:sldMk cId="2136904514" sldId="278"/>
            <ac:picMk id="7" creationId="{60DD141E-0663-F168-3C85-39B55C609F3A}"/>
          </ac:picMkLst>
        </pc:picChg>
      </pc:sldChg>
      <pc:sldChg chg="addSp delSp modSp mod">
        <pc:chgData name="SIVA SAI RAM PARVATHAM" userId="c8e23f61d38dd2a5" providerId="LiveId" clId="{28DEE6CB-1228-4CEC-AFA9-D90DF82274BD}" dt="2025-02-28T16:25:15.884" v="108" actId="14100"/>
        <pc:sldMkLst>
          <pc:docMk/>
          <pc:sldMk cId="2799673551" sldId="279"/>
        </pc:sldMkLst>
        <pc:graphicFrameChg chg="del">
          <ac:chgData name="SIVA SAI RAM PARVATHAM" userId="c8e23f61d38dd2a5" providerId="LiveId" clId="{28DEE6CB-1228-4CEC-AFA9-D90DF82274BD}" dt="2025-02-28T16:24:33.704" v="104" actId="478"/>
          <ac:graphicFrameMkLst>
            <pc:docMk/>
            <pc:sldMk cId="2799673551" sldId="279"/>
            <ac:graphicFrameMk id="8" creationId="{2A522074-462E-9FF7-0DAE-B57373E6C617}"/>
          </ac:graphicFrameMkLst>
        </pc:graphicFrameChg>
        <pc:picChg chg="add mod">
          <ac:chgData name="SIVA SAI RAM PARVATHAM" userId="c8e23f61d38dd2a5" providerId="LiveId" clId="{28DEE6CB-1228-4CEC-AFA9-D90DF82274BD}" dt="2025-02-28T16:25:15.884" v="108" actId="14100"/>
          <ac:picMkLst>
            <pc:docMk/>
            <pc:sldMk cId="2799673551" sldId="279"/>
            <ac:picMk id="5" creationId="{AFA04B9E-EE5F-A9AA-FAC1-D7A891DA3795}"/>
          </ac:picMkLst>
        </pc:picChg>
      </pc:sldChg>
      <pc:sldChg chg="addSp delSp modSp mod">
        <pc:chgData name="SIVA SAI RAM PARVATHAM" userId="c8e23f61d38dd2a5" providerId="LiveId" clId="{28DEE6CB-1228-4CEC-AFA9-D90DF82274BD}" dt="2025-02-28T16:24:19.301" v="103" actId="1076"/>
        <pc:sldMkLst>
          <pc:docMk/>
          <pc:sldMk cId="3980282855" sldId="280"/>
        </pc:sldMkLst>
        <pc:graphicFrameChg chg="del">
          <ac:chgData name="SIVA SAI RAM PARVATHAM" userId="c8e23f61d38dd2a5" providerId="LiveId" clId="{28DEE6CB-1228-4CEC-AFA9-D90DF82274BD}" dt="2025-02-28T16:24:06.439" v="100" actId="478"/>
          <ac:graphicFrameMkLst>
            <pc:docMk/>
            <pc:sldMk cId="3980282855" sldId="280"/>
            <ac:graphicFrameMk id="6" creationId="{3D3B8E2D-166E-4EC3-0C57-6ED294FD5027}"/>
          </ac:graphicFrameMkLst>
        </pc:graphicFrameChg>
        <pc:picChg chg="add mod">
          <ac:chgData name="SIVA SAI RAM PARVATHAM" userId="c8e23f61d38dd2a5" providerId="LiveId" clId="{28DEE6CB-1228-4CEC-AFA9-D90DF82274BD}" dt="2025-02-28T16:24:19.301" v="103" actId="1076"/>
          <ac:picMkLst>
            <pc:docMk/>
            <pc:sldMk cId="3980282855" sldId="280"/>
            <ac:picMk id="7" creationId="{87BF4963-0B2E-C317-19D4-C780F0EB22DB}"/>
          </ac:picMkLst>
        </pc:picChg>
      </pc:sldChg>
      <pc:sldChg chg="addSp delSp modSp mod">
        <pc:chgData name="SIVA SAI RAM PARVATHAM" userId="c8e23f61d38dd2a5" providerId="LiveId" clId="{28DEE6CB-1228-4CEC-AFA9-D90DF82274BD}" dt="2025-02-28T16:33:04.263" v="127" actId="1076"/>
        <pc:sldMkLst>
          <pc:docMk/>
          <pc:sldMk cId="2767839996" sldId="281"/>
        </pc:sldMkLst>
        <pc:graphicFrameChg chg="del">
          <ac:chgData name="SIVA SAI RAM PARVATHAM" userId="c8e23f61d38dd2a5" providerId="LiveId" clId="{28DEE6CB-1228-4CEC-AFA9-D90DF82274BD}" dt="2025-02-28T16:32:56.381" v="124" actId="478"/>
          <ac:graphicFrameMkLst>
            <pc:docMk/>
            <pc:sldMk cId="2767839996" sldId="281"/>
            <ac:graphicFrameMk id="6" creationId="{9F82D1E2-DE22-96D9-87B2-6C6A38E631C0}"/>
          </ac:graphicFrameMkLst>
        </pc:graphicFrameChg>
        <pc:picChg chg="add mod">
          <ac:chgData name="SIVA SAI RAM PARVATHAM" userId="c8e23f61d38dd2a5" providerId="LiveId" clId="{28DEE6CB-1228-4CEC-AFA9-D90DF82274BD}" dt="2025-02-28T16:33:04.263" v="127" actId="1076"/>
          <ac:picMkLst>
            <pc:docMk/>
            <pc:sldMk cId="2767839996" sldId="281"/>
            <ac:picMk id="7" creationId="{FB2F7C9B-E16D-B896-CC63-24BDD9739680}"/>
          </ac:picMkLst>
        </pc:picChg>
      </pc:sldChg>
      <pc:sldChg chg="addSp delSp modSp mod">
        <pc:chgData name="SIVA SAI RAM PARVATHAM" userId="c8e23f61d38dd2a5" providerId="LiveId" clId="{28DEE6CB-1228-4CEC-AFA9-D90DF82274BD}" dt="2025-02-28T16:34:21.070" v="136" actId="1076"/>
        <pc:sldMkLst>
          <pc:docMk/>
          <pc:sldMk cId="3005631577" sldId="282"/>
        </pc:sldMkLst>
        <pc:graphicFrameChg chg="del modGraphic">
          <ac:chgData name="SIVA SAI RAM PARVATHAM" userId="c8e23f61d38dd2a5" providerId="LiveId" clId="{28DEE6CB-1228-4CEC-AFA9-D90DF82274BD}" dt="2025-02-28T16:33:59.969" v="130" actId="478"/>
          <ac:graphicFrameMkLst>
            <pc:docMk/>
            <pc:sldMk cId="3005631577" sldId="282"/>
            <ac:graphicFrameMk id="8" creationId="{05072D86-B8DC-A8A2-9DF6-5206B51B5D3E}"/>
          </ac:graphicFrameMkLst>
        </pc:graphicFrameChg>
        <pc:picChg chg="add mod">
          <ac:chgData name="SIVA SAI RAM PARVATHAM" userId="c8e23f61d38dd2a5" providerId="LiveId" clId="{28DEE6CB-1228-4CEC-AFA9-D90DF82274BD}" dt="2025-02-28T16:34:21.070" v="136" actId="1076"/>
          <ac:picMkLst>
            <pc:docMk/>
            <pc:sldMk cId="3005631577" sldId="282"/>
            <ac:picMk id="3" creationId="{5F4729F6-095A-405F-CC21-5DCB6A27B623}"/>
          </ac:picMkLst>
        </pc:picChg>
      </pc:sldChg>
      <pc:sldChg chg="addSp delSp modSp mod">
        <pc:chgData name="SIVA SAI RAM PARVATHAM" userId="c8e23f61d38dd2a5" providerId="LiveId" clId="{28DEE6CB-1228-4CEC-AFA9-D90DF82274BD}" dt="2025-02-28T16:40:49.445" v="147" actId="1076"/>
        <pc:sldMkLst>
          <pc:docMk/>
          <pc:sldMk cId="586472030" sldId="284"/>
        </pc:sldMkLst>
        <pc:graphicFrameChg chg="del">
          <ac:chgData name="SIVA SAI RAM PARVATHAM" userId="c8e23f61d38dd2a5" providerId="LiveId" clId="{28DEE6CB-1228-4CEC-AFA9-D90DF82274BD}" dt="2025-02-28T16:40:40.038" v="144" actId="478"/>
          <ac:graphicFrameMkLst>
            <pc:docMk/>
            <pc:sldMk cId="586472030" sldId="284"/>
            <ac:graphicFrameMk id="5" creationId="{323C465B-F1D5-7DB7-BE52-B53A623A25EA}"/>
          </ac:graphicFrameMkLst>
        </pc:graphicFrameChg>
        <pc:picChg chg="add mod">
          <ac:chgData name="SIVA SAI RAM PARVATHAM" userId="c8e23f61d38dd2a5" providerId="LiveId" clId="{28DEE6CB-1228-4CEC-AFA9-D90DF82274BD}" dt="2025-02-28T16:40:49.445" v="147" actId="1076"/>
          <ac:picMkLst>
            <pc:docMk/>
            <pc:sldMk cId="586472030" sldId="284"/>
            <ac:picMk id="6" creationId="{A7AFC9F2-6E58-C904-49B9-455A4DAFF8AC}"/>
          </ac:picMkLst>
        </pc:picChg>
      </pc:sldChg>
      <pc:sldChg chg="addSp delSp modSp mod">
        <pc:chgData name="SIVA SAI RAM PARVATHAM" userId="c8e23f61d38dd2a5" providerId="LiveId" clId="{28DEE6CB-1228-4CEC-AFA9-D90DF82274BD}" dt="2025-02-28T16:35:40.319" v="143" actId="1076"/>
        <pc:sldMkLst>
          <pc:docMk/>
          <pc:sldMk cId="3997482744" sldId="285"/>
        </pc:sldMkLst>
        <pc:spChg chg="mod">
          <ac:chgData name="SIVA SAI RAM PARVATHAM" userId="c8e23f61d38dd2a5" providerId="LiveId" clId="{28DEE6CB-1228-4CEC-AFA9-D90DF82274BD}" dt="2025-02-28T16:35:40.319" v="143" actId="1076"/>
          <ac:spMkLst>
            <pc:docMk/>
            <pc:sldMk cId="3997482744" sldId="285"/>
            <ac:spMk id="6" creationId="{784A956A-C87B-F719-5F77-8A0FC95698B3}"/>
          </ac:spMkLst>
        </pc:spChg>
        <pc:graphicFrameChg chg="del">
          <ac:chgData name="SIVA SAI RAM PARVATHAM" userId="c8e23f61d38dd2a5" providerId="LiveId" clId="{28DEE6CB-1228-4CEC-AFA9-D90DF82274BD}" dt="2025-02-28T16:35:16.496" v="137" actId="478"/>
          <ac:graphicFrameMkLst>
            <pc:docMk/>
            <pc:sldMk cId="3997482744" sldId="285"/>
            <ac:graphicFrameMk id="8" creationId="{63A49AE8-7BD4-E19F-EF6D-FC234F87D4CD}"/>
          </ac:graphicFrameMkLst>
        </pc:graphicFrameChg>
        <pc:picChg chg="add mod">
          <ac:chgData name="SIVA SAI RAM PARVATHAM" userId="c8e23f61d38dd2a5" providerId="LiveId" clId="{28DEE6CB-1228-4CEC-AFA9-D90DF82274BD}" dt="2025-02-28T16:35:35.825" v="142" actId="1076"/>
          <ac:picMkLst>
            <pc:docMk/>
            <pc:sldMk cId="3997482744" sldId="285"/>
            <ac:picMk id="5" creationId="{4B06C00F-19ED-1F0B-8902-00B9725A92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88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55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615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13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88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08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764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1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6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43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5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1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45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1B198-48BD-4729-8B73-1ADFDB7887E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F3C8D3-0450-4C48-8E46-88D492B25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0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  <p:sldLayoutId id="2147483917" r:id="rId14"/>
    <p:sldLayoutId id="2147483918" r:id="rId15"/>
    <p:sldLayoutId id="21474839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D66D-9D65-C95F-00E5-B8E72E95B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dirty="0">
                <a:solidFill>
                  <a:srgbClr val="9900FF"/>
                </a:solidFill>
                <a:latin typeface="Bahnschrift Light" panose="020B0502040204020203" pitchFamily="34" charset="0"/>
              </a:rPr>
              <a:t>Database Design </a:t>
            </a:r>
            <a:br>
              <a:rPr lang="en-US" sz="8000" b="1" dirty="0">
                <a:solidFill>
                  <a:srgbClr val="9900FF"/>
                </a:solidFill>
                <a:latin typeface="Bahnschrift Light" panose="020B0502040204020203" pitchFamily="34" charset="0"/>
              </a:rPr>
            </a:br>
            <a:r>
              <a:rPr lang="en-US" sz="8000" b="1" dirty="0">
                <a:solidFill>
                  <a:srgbClr val="9900FF"/>
                </a:solidFill>
                <a:latin typeface="Bahnschrift Light" panose="020B0502040204020203" pitchFamily="34" charset="0"/>
              </a:rPr>
              <a:t>for</a:t>
            </a:r>
            <a:br>
              <a:rPr lang="en-US" sz="8000" b="1" dirty="0">
                <a:solidFill>
                  <a:srgbClr val="9900FF"/>
                </a:solidFill>
                <a:latin typeface="Bahnschrift Light" panose="020B0502040204020203" pitchFamily="34" charset="0"/>
              </a:rPr>
            </a:br>
            <a:r>
              <a:rPr lang="en-US" sz="8000" b="1" dirty="0">
                <a:solidFill>
                  <a:srgbClr val="9900FF"/>
                </a:solidFill>
                <a:latin typeface="Bahnschrift Light" panose="020B0502040204020203" pitchFamily="34" charset="0"/>
              </a:rPr>
              <a:t>Hospital Management</a:t>
            </a:r>
            <a:endParaRPr lang="en-IN" sz="8000" b="1" dirty="0">
              <a:solidFill>
                <a:srgbClr val="9900FF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B8304-8781-497E-E7AD-C291A1063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SQL (Structured Query Language)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99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5A93-A4AE-5879-C5D5-CC275D47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276" y="37599"/>
            <a:ext cx="6681705" cy="68217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" panose="020B0502040204020203" pitchFamily="34" charset="0"/>
              </a:rPr>
              <a:t>Create table for prescriptions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6FA6A-5B4C-6A50-6F72-CA2BFE11F193}"/>
              </a:ext>
            </a:extLst>
          </p:cNvPr>
          <p:cNvSpPr txBox="1"/>
          <p:nvPr/>
        </p:nvSpPr>
        <p:spPr>
          <a:xfrm>
            <a:off x="1974079" y="572055"/>
            <a:ext cx="9303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table prescriptions (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prescription_id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int primary key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auto_increment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int,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medication varchar(255),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dosage varchar(100),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foreign key 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references patients(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foreign key 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references doctors(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6ED25-97C3-A090-943A-9C264EF603D1}"/>
              </a:ext>
            </a:extLst>
          </p:cNvPr>
          <p:cNvSpPr txBox="1"/>
          <p:nvPr/>
        </p:nvSpPr>
        <p:spPr>
          <a:xfrm>
            <a:off x="1974079" y="3157378"/>
            <a:ext cx="194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prescriptions;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217892-3207-510C-8509-BC9F4A91DEC1}"/>
              </a:ext>
            </a:extLst>
          </p:cNvPr>
          <p:cNvSpPr txBox="1"/>
          <p:nvPr/>
        </p:nvSpPr>
        <p:spPr>
          <a:xfrm>
            <a:off x="765053" y="3704877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C8A7D-3C69-C465-FF90-A1B00D2E9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725" y="3904932"/>
            <a:ext cx="8094550" cy="269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1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861A-617C-7639-5E24-DEDE402E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364" y="0"/>
            <a:ext cx="6710733" cy="71120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hnschrift" panose="020B0502040204020203" pitchFamily="34" charset="0"/>
              </a:rPr>
              <a:t>Create table for </a:t>
            </a:r>
            <a:r>
              <a:rPr lang="en-US" dirty="0">
                <a:latin typeface="Bahnschrift" panose="020B0502040204020203" pitchFamily="34" charset="0"/>
              </a:rPr>
              <a:t>medications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9B01F-B986-6FC6-6B35-1F8DA93FF6AF}"/>
              </a:ext>
            </a:extLst>
          </p:cNvPr>
          <p:cNvSpPr txBox="1"/>
          <p:nvPr/>
        </p:nvSpPr>
        <p:spPr>
          <a:xfrm>
            <a:off x="1632364" y="711204"/>
            <a:ext cx="9233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medications (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medication_id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 primary key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auto_increment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medication_name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varchar(100),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description text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220F2-F1A3-8ADA-8BB7-4CDF7E958261}"/>
              </a:ext>
            </a:extLst>
          </p:cNvPr>
          <p:cNvSpPr txBox="1"/>
          <p:nvPr/>
        </p:nvSpPr>
        <p:spPr>
          <a:xfrm>
            <a:off x="1632364" y="2188532"/>
            <a:ext cx="4067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prescriptions;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E9775-839A-9C0D-6690-A5C3CDB137E5}"/>
              </a:ext>
            </a:extLst>
          </p:cNvPr>
          <p:cNvSpPr txBox="1"/>
          <p:nvPr/>
        </p:nvSpPr>
        <p:spPr>
          <a:xfrm>
            <a:off x="1482360" y="2817514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36903-91E3-A266-24BB-70A3D47D7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58" y="3429000"/>
            <a:ext cx="6093500" cy="24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4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86EF-E9A2-80ED-F563-F4A91CA7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81" y="139900"/>
            <a:ext cx="4954505" cy="65314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Show All Existing Tables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1A030-A827-D2E7-79C2-08115A1F6F71}"/>
              </a:ext>
            </a:extLst>
          </p:cNvPr>
          <p:cNvSpPr txBox="1"/>
          <p:nvPr/>
        </p:nvSpPr>
        <p:spPr>
          <a:xfrm>
            <a:off x="1998784" y="805757"/>
            <a:ext cx="13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tables;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EE928-07D5-0F3A-7B45-603C1E549517}"/>
              </a:ext>
            </a:extLst>
          </p:cNvPr>
          <p:cNvSpPr txBox="1"/>
          <p:nvPr/>
        </p:nvSpPr>
        <p:spPr>
          <a:xfrm>
            <a:off x="1770742" y="1417263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2289C-1AE1-F5D5-6C75-37F1BA6FF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4" y="2047546"/>
            <a:ext cx="5461339" cy="299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1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DCD6B-6D08-36AB-A6E0-393F773EF4A8}"/>
              </a:ext>
            </a:extLst>
          </p:cNvPr>
          <p:cNvSpPr txBox="1"/>
          <p:nvPr/>
        </p:nvSpPr>
        <p:spPr>
          <a:xfrm>
            <a:off x="2038662" y="899409"/>
            <a:ext cx="8994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appointments a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patients p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doctors d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94065D-400F-57D9-FC66-B921FA8EA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486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2B284D-E336-8FFF-5FE8-FBC5AE3E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662" y="334807"/>
            <a:ext cx="66415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Get a list of patients who scheduled their appointments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CD698-D960-A3B9-489E-15FF0C58B015}"/>
              </a:ext>
            </a:extLst>
          </p:cNvPr>
          <p:cNvSpPr txBox="1"/>
          <p:nvPr/>
        </p:nvSpPr>
        <p:spPr>
          <a:xfrm>
            <a:off x="2023672" y="3028890"/>
            <a:ext cx="1334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20068-32E4-3276-8E28-529FABD0C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002" y="3095226"/>
            <a:ext cx="6558700" cy="356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15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3DE4E-E2BE-696D-A91F-E43893702387}"/>
              </a:ext>
            </a:extLst>
          </p:cNvPr>
          <p:cNvSpPr txBox="1"/>
          <p:nvPr/>
        </p:nvSpPr>
        <p:spPr>
          <a:xfrm>
            <a:off x="1963711" y="314394"/>
            <a:ext cx="7746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List doctors who have not had any appointments in the past year.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55786-8A03-CE3A-B881-24A87E897CEE}"/>
              </a:ext>
            </a:extLst>
          </p:cNvPr>
          <p:cNvSpPr txBox="1"/>
          <p:nvPr/>
        </p:nvSpPr>
        <p:spPr>
          <a:xfrm>
            <a:off x="1963711" y="899409"/>
            <a:ext cx="8369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specialization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doctors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in (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select distinct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from appointments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where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appointment_date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date_sub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interval 1 year)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AB254-1B0B-576E-9152-8DCCA800BE21}"/>
              </a:ext>
            </a:extLst>
          </p:cNvPr>
          <p:cNvSpPr txBox="1"/>
          <p:nvPr/>
        </p:nvSpPr>
        <p:spPr>
          <a:xfrm>
            <a:off x="1858780" y="3192583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E3084-3700-26CD-889D-A4AA6A8D1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104" y="3151882"/>
            <a:ext cx="5531243" cy="33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05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E93FDC-07EC-6D97-F09F-F10C42E69FC7}"/>
              </a:ext>
            </a:extLst>
          </p:cNvPr>
          <p:cNvSpPr txBox="1"/>
          <p:nvPr/>
        </p:nvSpPr>
        <p:spPr>
          <a:xfrm>
            <a:off x="4482059" y="241341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404066-06FC-BF67-817E-C4CB21DC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670" y="240002"/>
            <a:ext cx="732444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Find all appointments for a specific doctor with patient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E6E160-17E6-1532-8CD7-31CCAEE18E5F}"/>
              </a:ext>
            </a:extLst>
          </p:cNvPr>
          <p:cNvSpPr txBox="1"/>
          <p:nvPr/>
        </p:nvSpPr>
        <p:spPr>
          <a:xfrm>
            <a:off x="2068642" y="1034321"/>
            <a:ext cx="8789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pateint_name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appointments a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patients p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doctors d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d.doctor_idwhere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21E6B-48A9-EACC-498F-B13FD1F31AA6}"/>
              </a:ext>
            </a:extLst>
          </p:cNvPr>
          <p:cNvSpPr txBox="1"/>
          <p:nvPr/>
        </p:nvSpPr>
        <p:spPr>
          <a:xfrm>
            <a:off x="2077585" y="2958935"/>
            <a:ext cx="1109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1CF419-A658-620C-B107-11EAE7020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90" y="3529334"/>
            <a:ext cx="7635747" cy="187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1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DD130-5549-FDB2-3CE8-9398650A46C6}"/>
              </a:ext>
            </a:extLst>
          </p:cNvPr>
          <p:cNvSpPr txBox="1"/>
          <p:nvPr/>
        </p:nvSpPr>
        <p:spPr>
          <a:xfrm>
            <a:off x="2022418" y="265197"/>
            <a:ext cx="5662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Count the number of appointments per doctor.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DE02E-796B-F35D-53F6-D34B5D431FFC}"/>
              </a:ext>
            </a:extLst>
          </p:cNvPr>
          <p:cNvSpPr txBox="1"/>
          <p:nvPr/>
        </p:nvSpPr>
        <p:spPr>
          <a:xfrm>
            <a:off x="2068644" y="1004341"/>
            <a:ext cx="73601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d.first_name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d.last_name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count(*)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total_appointments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appointments a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doctors d 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65456-D141-8E2A-A27A-0E02F2364E34}"/>
              </a:ext>
            </a:extLst>
          </p:cNvPr>
          <p:cNvSpPr txBox="1"/>
          <p:nvPr/>
        </p:nvSpPr>
        <p:spPr>
          <a:xfrm>
            <a:off x="1888762" y="2579346"/>
            <a:ext cx="1120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60B81-30AC-5DF0-9360-6654BB09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146" y="3077134"/>
            <a:ext cx="6314606" cy="374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4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BD8005-6343-24E4-8CBB-7D4E30E0A418}"/>
              </a:ext>
            </a:extLst>
          </p:cNvPr>
          <p:cNvSpPr txBox="1"/>
          <p:nvPr/>
        </p:nvSpPr>
        <p:spPr>
          <a:xfrm>
            <a:off x="2053648" y="317384"/>
            <a:ext cx="6940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Retrieve upcoming appointments within the next 7 days.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D8BBF-393C-4390-31B1-2B38103DF15F}"/>
              </a:ext>
            </a:extLst>
          </p:cNvPr>
          <p:cNvSpPr txBox="1"/>
          <p:nvPr/>
        </p:nvSpPr>
        <p:spPr>
          <a:xfrm>
            <a:off x="2113611" y="955146"/>
            <a:ext cx="82745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a.appointment_id,concat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patient_name,concat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d.first_name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d.last_name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doctor_name,a.appointment_date,a.status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appointments a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patients p 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doctors d 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date_add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(), interval 7 day);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11744-3304-BB38-6F1D-7CBD83074945}"/>
              </a:ext>
            </a:extLst>
          </p:cNvPr>
          <p:cNvSpPr txBox="1"/>
          <p:nvPr/>
        </p:nvSpPr>
        <p:spPr>
          <a:xfrm>
            <a:off x="2053648" y="2943376"/>
            <a:ext cx="9406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4BCDB9-DC03-C108-FF2F-25EE8CB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650" y="3601697"/>
            <a:ext cx="8339531" cy="23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4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79B66B-57A1-FA1F-183E-A445CB09A85C}"/>
              </a:ext>
            </a:extLst>
          </p:cNvPr>
          <p:cNvSpPr txBox="1"/>
          <p:nvPr/>
        </p:nvSpPr>
        <p:spPr>
          <a:xfrm>
            <a:off x="2198557" y="299804"/>
            <a:ext cx="5044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Get prescriptions for a particular patient.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03BEC-FC6E-74A3-291E-7E394D296EDB}"/>
              </a:ext>
            </a:extLst>
          </p:cNvPr>
          <p:cNvSpPr txBox="1"/>
          <p:nvPr/>
        </p:nvSpPr>
        <p:spPr>
          <a:xfrm>
            <a:off x="2198557" y="1034321"/>
            <a:ext cx="77948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,' ',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pr.medication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pr.dosage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pr.start_date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pr.end_date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prescriptions pr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patients p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72953-CABA-7B27-353C-7D13B61C3619}"/>
              </a:ext>
            </a:extLst>
          </p:cNvPr>
          <p:cNvSpPr txBox="1"/>
          <p:nvPr/>
        </p:nvSpPr>
        <p:spPr>
          <a:xfrm>
            <a:off x="2198557" y="2569057"/>
            <a:ext cx="985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F4963-0B2E-C317-19D4-C780F0EB2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57" y="3511779"/>
            <a:ext cx="7815926" cy="17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82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596EE-E426-1847-C11E-B071B8DB5EB6}"/>
              </a:ext>
            </a:extLst>
          </p:cNvPr>
          <p:cNvSpPr txBox="1"/>
          <p:nvPr/>
        </p:nvSpPr>
        <p:spPr>
          <a:xfrm>
            <a:off x="2278503" y="339032"/>
            <a:ext cx="6872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Find the busiest doctor (doctor with most appointments).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779A0-86E6-3B04-D31A-BD5AFB589EB4}"/>
              </a:ext>
            </a:extLst>
          </p:cNvPr>
          <p:cNvSpPr txBox="1"/>
          <p:nvPr/>
        </p:nvSpPr>
        <p:spPr>
          <a:xfrm>
            <a:off x="2338465" y="1139252"/>
            <a:ext cx="8904157" cy="228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d.first_name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d.last_name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total_appointments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doctors 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appointments a 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total_appointments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 1;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B152A-9826-66F7-6719-FFF482F0986E}"/>
              </a:ext>
            </a:extLst>
          </p:cNvPr>
          <p:cNvSpPr txBox="1"/>
          <p:nvPr/>
        </p:nvSpPr>
        <p:spPr>
          <a:xfrm>
            <a:off x="2053651" y="3429000"/>
            <a:ext cx="10305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04B9E-EE5F-A9AA-FAC1-D7A891DA3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651" y="3877135"/>
            <a:ext cx="9353864" cy="18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7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E3C5A-CF41-14F8-7F60-0987E58DC9A1}"/>
              </a:ext>
            </a:extLst>
          </p:cNvPr>
          <p:cNvSpPr txBox="1"/>
          <p:nvPr/>
        </p:nvSpPr>
        <p:spPr>
          <a:xfrm>
            <a:off x="1678897" y="164892"/>
            <a:ext cx="26366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Introduction</a:t>
            </a:r>
            <a:endParaRPr lang="en-IN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74079E-5781-DFE2-36DE-5F258B3775DB}"/>
              </a:ext>
            </a:extLst>
          </p:cNvPr>
          <p:cNvSpPr txBox="1"/>
          <p:nvPr/>
        </p:nvSpPr>
        <p:spPr>
          <a:xfrm>
            <a:off x="1957136" y="1134486"/>
            <a:ext cx="891941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 management is a comprehensive field that focuses on efficiently overseeing the operations of healthcare facilities to ensure high-quality patient care.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involves the strategic planning, organization, and coordination of every service in a hospital—from clinical care and nursing to administrative operations, human resources, finance, and information technology.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goal of hospital management is to create a seamless environment where resources are optimally allocated, healthcare professionals are supported, and patient outcomes are improved.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integrating advanced technologies, evidence-based practices, and strategic planning, hospital managers work to enhance service delivery, maintain regulatory compliance, and foster a culture of continuous improvement in an ever-evolving healthcare landscape.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196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2CF50D-C5E7-5914-1C84-4FFA909A420E}"/>
              </a:ext>
            </a:extLst>
          </p:cNvPr>
          <p:cNvSpPr txBox="1"/>
          <p:nvPr/>
        </p:nvSpPr>
        <p:spPr>
          <a:xfrm>
            <a:off x="2053652" y="325055"/>
            <a:ext cx="9793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Get all patients who have an appointment with a specific doctor (e.g., </a:t>
            </a:r>
            <a:r>
              <a:rPr lang="en-US" sz="2000" dirty="0" err="1">
                <a:latin typeface="Bahnschrift" panose="020B0502040204020203" pitchFamily="34" charset="0"/>
              </a:rPr>
              <a:t>doctor_id</a:t>
            </a:r>
            <a:r>
              <a:rPr lang="en-US" sz="2000" dirty="0">
                <a:latin typeface="Bahnschrift" panose="020B0502040204020203" pitchFamily="34" charset="0"/>
              </a:rPr>
              <a:t> = 2)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616849-AD7F-8A6C-9EC1-2A6AD81D4EE7}"/>
              </a:ext>
            </a:extLst>
          </p:cNvPr>
          <p:cNvSpPr txBox="1"/>
          <p:nvPr/>
        </p:nvSpPr>
        <p:spPr>
          <a:xfrm>
            <a:off x="2053652" y="1214203"/>
            <a:ext cx="8604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distinct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patients p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appointments a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30E98-2E6E-80F8-986F-847B58DE7308}"/>
              </a:ext>
            </a:extLst>
          </p:cNvPr>
          <p:cNvSpPr txBox="1"/>
          <p:nvPr/>
        </p:nvSpPr>
        <p:spPr>
          <a:xfrm>
            <a:off x="1828800" y="2713776"/>
            <a:ext cx="11205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D141E-0663-F168-3C85-39B55C609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885" y="3429000"/>
            <a:ext cx="6026826" cy="147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4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0724B5-5C1F-D0E1-109D-7DD654A0F431}"/>
              </a:ext>
            </a:extLst>
          </p:cNvPr>
          <p:cNvSpPr txBox="1"/>
          <p:nvPr/>
        </p:nvSpPr>
        <p:spPr>
          <a:xfrm>
            <a:off x="2083632" y="389745"/>
            <a:ext cx="5381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 Find the Next Appointment for Each Patient.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47C72-F999-A05B-85ED-7C900DB7F017}"/>
              </a:ext>
            </a:extLst>
          </p:cNvPr>
          <p:cNvSpPr txBox="1"/>
          <p:nvPr/>
        </p:nvSpPr>
        <p:spPr>
          <a:xfrm>
            <a:off x="2218544" y="1064301"/>
            <a:ext cx="80047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next_appointment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appointments a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patients p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'scheduled’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6B85CC-7D67-9F93-987C-4061E9E844C5}"/>
              </a:ext>
            </a:extLst>
          </p:cNvPr>
          <p:cNvSpPr txBox="1"/>
          <p:nvPr/>
        </p:nvSpPr>
        <p:spPr>
          <a:xfrm>
            <a:off x="2038662" y="3093073"/>
            <a:ext cx="1015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CE7C0-6484-B768-8686-27655A2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32" y="3610714"/>
            <a:ext cx="7397266" cy="273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C7F59-A47E-E9FA-3FF5-0FCB0EF93E7F}"/>
              </a:ext>
            </a:extLst>
          </p:cNvPr>
          <p:cNvSpPr txBox="1"/>
          <p:nvPr/>
        </p:nvSpPr>
        <p:spPr>
          <a:xfrm>
            <a:off x="2143593" y="389744"/>
            <a:ext cx="5426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 Create a View for Active Appointments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A9D34-38C3-84EF-57A5-E6D919E00330}"/>
              </a:ext>
            </a:extLst>
          </p:cNvPr>
          <p:cNvSpPr txBox="1"/>
          <p:nvPr/>
        </p:nvSpPr>
        <p:spPr>
          <a:xfrm>
            <a:off x="2228537" y="865682"/>
            <a:ext cx="773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view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active_appointments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    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   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appointments a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patients p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doctors d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'scheduled’;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active_appoitments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1BF88-1178-E582-4AE5-07F8D7B50C6C}"/>
              </a:ext>
            </a:extLst>
          </p:cNvPr>
          <p:cNvSpPr txBox="1"/>
          <p:nvPr/>
        </p:nvSpPr>
        <p:spPr>
          <a:xfrm>
            <a:off x="883078" y="355884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D3F4F9-68FB-CA8A-00F9-3FA4A120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593" y="3865628"/>
            <a:ext cx="8299038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84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BF57B-DABA-BC9F-A1C7-FE5C43CAA48C}"/>
              </a:ext>
            </a:extLst>
          </p:cNvPr>
          <p:cNvSpPr txBox="1"/>
          <p:nvPr/>
        </p:nvSpPr>
        <p:spPr>
          <a:xfrm>
            <a:off x="2068643" y="434715"/>
            <a:ext cx="7292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  Stored Procedure to Get Appointments for a Specific Doctor.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BD4F6-F092-5079-3D79-B2FC9B40B602}"/>
              </a:ext>
            </a:extLst>
          </p:cNvPr>
          <p:cNvSpPr txBox="1"/>
          <p:nvPr/>
        </p:nvSpPr>
        <p:spPr>
          <a:xfrm>
            <a:off x="2308860" y="1071797"/>
            <a:ext cx="67208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delimiter //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procedure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getdoctorappointments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int)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select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from appointments a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join patients p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//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delimiter ;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getdoctorappointments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06141-7DE5-3C61-BC4F-332B45F0BB49}"/>
              </a:ext>
            </a:extLst>
          </p:cNvPr>
          <p:cNvSpPr txBox="1"/>
          <p:nvPr/>
        </p:nvSpPr>
        <p:spPr>
          <a:xfrm>
            <a:off x="1693889" y="4601978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F7C9B-E16D-B896-CC63-24BDD973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43" y="5002088"/>
            <a:ext cx="7733861" cy="16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39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BB104-64CA-69C5-9C85-5F6151DB671F}"/>
              </a:ext>
            </a:extLst>
          </p:cNvPr>
          <p:cNvSpPr txBox="1"/>
          <p:nvPr/>
        </p:nvSpPr>
        <p:spPr>
          <a:xfrm>
            <a:off x="2085975" y="363974"/>
            <a:ext cx="6092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Create a View for doctor performance.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89378-F03A-9864-4FF7-B5DF2173DA38}"/>
              </a:ext>
            </a:extLst>
          </p:cNvPr>
          <p:cNvSpPr txBox="1"/>
          <p:nvPr/>
        </p:nvSpPr>
        <p:spPr>
          <a:xfrm>
            <a:off x="7290216" y="1213789"/>
            <a:ext cx="49017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view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doctor_performance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d.first_name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d.last_name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</a:t>
            </a: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total_appointments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sum(case when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'completed' then 1 else 0 end) 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completed_appointments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doctors d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join appointments a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by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total_appointment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&gt;=1;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* 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doctor_performance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A8F74-8132-64CD-830D-A3FEF6B32B43}"/>
              </a:ext>
            </a:extLst>
          </p:cNvPr>
          <p:cNvSpPr txBox="1"/>
          <p:nvPr/>
        </p:nvSpPr>
        <p:spPr>
          <a:xfrm>
            <a:off x="600856" y="1251219"/>
            <a:ext cx="61384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729F6-095A-405F-CC21-5DCB6A27B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2" y="1663494"/>
            <a:ext cx="6842374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3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EB1939-F104-FDFF-6C90-AA2A7107E74A}"/>
              </a:ext>
            </a:extLst>
          </p:cNvPr>
          <p:cNvSpPr txBox="1"/>
          <p:nvPr/>
        </p:nvSpPr>
        <p:spPr>
          <a:xfrm>
            <a:off x="2252272" y="354979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Stored Procedure to Get </a:t>
            </a:r>
            <a:r>
              <a:rPr lang="en-IN" sz="2000" dirty="0">
                <a:latin typeface="Bahnschrift" panose="020B0502040204020203" pitchFamily="34" charset="0"/>
              </a:rPr>
              <a:t>Patient History</a:t>
            </a:r>
            <a:r>
              <a:rPr lang="en-US" sz="2000" dirty="0">
                <a:latin typeface="Bahnschrift" panose="020B0502040204020203" pitchFamily="34" charset="0"/>
              </a:rPr>
              <a:t> .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CCC74-419A-D61E-9ECE-723D8E45AE06}"/>
              </a:ext>
            </a:extLst>
          </p:cNvPr>
          <p:cNvSpPr txBox="1"/>
          <p:nvPr/>
        </p:nvSpPr>
        <p:spPr>
          <a:xfrm>
            <a:off x="2207302" y="869429"/>
            <a:ext cx="83195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delimiter //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procedure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getpatienthistory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int)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    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' ',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    </a:t>
            </a:r>
          </a:p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a.appointment_date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a.status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pr.prescription_id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pr.medication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pr.dosage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pr.start_date,pr.end_date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patients p 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join appointments a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 join prescriptions pr on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where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p.patient_id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end//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delimiter ;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getpatienthistory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A956A-C87B-F719-5F77-8A0FC95698B3}"/>
              </a:ext>
            </a:extLst>
          </p:cNvPr>
          <p:cNvSpPr txBox="1"/>
          <p:nvPr/>
        </p:nvSpPr>
        <p:spPr>
          <a:xfrm>
            <a:off x="2102370" y="4839747"/>
            <a:ext cx="6093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6C00F-19ED-1F0B-8902-00B9725A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4226"/>
            <a:ext cx="12192000" cy="86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82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08C6B2-F494-1114-EEC8-F67A6099D913}"/>
              </a:ext>
            </a:extLst>
          </p:cNvPr>
          <p:cNvSpPr txBox="1"/>
          <p:nvPr/>
        </p:nvSpPr>
        <p:spPr>
          <a:xfrm>
            <a:off x="7684682" y="1100380"/>
            <a:ext cx="46546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delimiter //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procedure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updateappointmentstatus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(in aid int, in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newstatus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varchar(20))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  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appointments    set status =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newstatus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where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aid;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//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delimiter ;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updateappointmentstatus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(7, 'completed’);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select* from appointments;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C3041-8E99-FD4B-06C9-277BD471E7DE}"/>
              </a:ext>
            </a:extLst>
          </p:cNvPr>
          <p:cNvSpPr txBox="1"/>
          <p:nvPr/>
        </p:nvSpPr>
        <p:spPr>
          <a:xfrm>
            <a:off x="2278251" y="408144"/>
            <a:ext cx="609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Stored Procedure to </a:t>
            </a:r>
            <a:r>
              <a:rPr lang="en-IN" sz="2000" dirty="0" err="1">
                <a:latin typeface="Bahnschrift" panose="020B0502040204020203" pitchFamily="34" charset="0"/>
              </a:rPr>
              <a:t>UpdateAppointmentStatus</a:t>
            </a:r>
            <a:endParaRPr lang="en-IN" sz="20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FC9F2-6E58-C904-49B9-455A4DAF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17" y="1523726"/>
            <a:ext cx="6174098" cy="418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2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ABA9E4-2E5B-61D8-9E5A-AB0460EE5F03}"/>
              </a:ext>
            </a:extLst>
          </p:cNvPr>
          <p:cNvSpPr txBox="1"/>
          <p:nvPr/>
        </p:nvSpPr>
        <p:spPr>
          <a:xfrm>
            <a:off x="2428406" y="1309089"/>
            <a:ext cx="81958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well-designed Hospital Management System provides a robust, scalable solution that streamlines all aspects of healthcare administration—from patient registration and appointment scheduling to prescription management and detailed reporting.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leveraging the power of SQL with well-defined table structures, foreign key constraints, views, and stored procedures, hospitals can ensure data integrity, enhance operational efficiency, and improve the quality of patient care.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comprehensive system not only simplifies day-to-day administrative tasks but also empowers healthcare professionals with actionable insights, facilitating informed decision-making and ultimately leading to better healthcare outcomes.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7C7CC-E9AF-59C8-E88C-015EC4BAE5CC}"/>
              </a:ext>
            </a:extLst>
          </p:cNvPr>
          <p:cNvSpPr txBox="1"/>
          <p:nvPr/>
        </p:nvSpPr>
        <p:spPr>
          <a:xfrm>
            <a:off x="2428406" y="449704"/>
            <a:ext cx="2207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Conclusion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5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E2DB2-976F-A02A-0E1D-DF6698DBB600}"/>
              </a:ext>
            </a:extLst>
          </p:cNvPr>
          <p:cNvSpPr txBox="1"/>
          <p:nvPr/>
        </p:nvSpPr>
        <p:spPr>
          <a:xfrm>
            <a:off x="2323475" y="1674674"/>
            <a:ext cx="89191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Hospital Management System (HMS) project represents a comprehensive, database-driven solution designed to streamline hospital operations and improve patient care.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integrating essential modules—such as patient registration, doctor and staff management, appointment scheduling, and prescription tracking—the system facilitates efficient data storage, retrieval, and reporting.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E67E3-A43A-23A7-CA63-B6DE24F0B5B8}"/>
              </a:ext>
            </a:extLst>
          </p:cNvPr>
          <p:cNvSpPr txBox="1"/>
          <p:nvPr/>
        </p:nvSpPr>
        <p:spPr>
          <a:xfrm>
            <a:off x="2323475" y="539646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Final Note</a:t>
            </a:r>
            <a:endParaRPr lang="en-IN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29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0BF1-1C14-2F08-1615-9EFAFDF2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958021"/>
            <a:ext cx="8915400" cy="2724845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Bahnschrift" panose="020B0502040204020203" pitchFamily="34" charset="0"/>
              </a:rPr>
              <a:t>Thank You</a:t>
            </a:r>
            <a:endParaRPr lang="en-IN" sz="9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503078-6D46-F1D9-262C-989E02E6434D}"/>
              </a:ext>
            </a:extLst>
          </p:cNvPr>
          <p:cNvSpPr txBox="1"/>
          <p:nvPr/>
        </p:nvSpPr>
        <p:spPr>
          <a:xfrm>
            <a:off x="1677966" y="503694"/>
            <a:ext cx="1816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Features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2D608-2D32-275F-5BD8-9223D4DC2065}"/>
              </a:ext>
            </a:extLst>
          </p:cNvPr>
          <p:cNvSpPr txBox="1"/>
          <p:nvPr/>
        </p:nvSpPr>
        <p:spPr>
          <a:xfrm>
            <a:off x="1851659" y="1211580"/>
            <a:ext cx="9301024" cy="4839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 Scheduling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Allow patients to book appointments with doctors.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Doctor Availability Management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Manage doctor schedules and their availability.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Prescription Management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Track medications prescribed to patients.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 History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Score and display previous visits, doctor schedules, or prescription history.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Functionality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Implement search queries for finding specific patients, doctors, appointments, etc.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Departmental Organization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Categorize doctors and patients under specific medical departments.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6569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FA4B-D866-F957-28D4-80A28CF65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929" y="239843"/>
            <a:ext cx="4901782" cy="72256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Database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BB403-76E4-5F8D-AF0B-4756C3968433}"/>
              </a:ext>
            </a:extLst>
          </p:cNvPr>
          <p:cNvSpPr txBox="1"/>
          <p:nvPr/>
        </p:nvSpPr>
        <p:spPr>
          <a:xfrm>
            <a:off x="1806314" y="1028343"/>
            <a:ext cx="94587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Schema for Hospital Management System</a:t>
            </a:r>
          </a:p>
          <a:p>
            <a:endParaRPr lang="en-US" sz="2400" b="1" dirty="0"/>
          </a:p>
          <a:p>
            <a:r>
              <a:rPr lang="en-US" sz="3200" dirty="0">
                <a:latin typeface="Bahnschrift" panose="020B0502040204020203" pitchFamily="34" charset="0"/>
              </a:rPr>
              <a:t>Tables:</a:t>
            </a:r>
          </a:p>
          <a:p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Stores information about the patients.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Stores details about the doctors.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Tracks patient appointments with doctors.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Prescriptions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Stores prescriptions for patients.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Stores departments like cardiology, neurology, etc.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Medications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Stores information about medicines prescribed.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48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7A6E-FAFE-9812-B584-D82A600D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276" y="101918"/>
            <a:ext cx="2907990" cy="6821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ER Diagram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ED1B85-4656-D76F-AA68-4A9B0E55F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276" y="784094"/>
            <a:ext cx="9668009" cy="587298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5667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7793E8-96AF-C7A9-45A7-856040770DEC}"/>
              </a:ext>
            </a:extLst>
          </p:cNvPr>
          <p:cNvSpPr txBox="1"/>
          <p:nvPr/>
        </p:nvSpPr>
        <p:spPr>
          <a:xfrm>
            <a:off x="2134336" y="986835"/>
            <a:ext cx="5156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database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Hospital_Management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Hospital_Management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230DE-A337-5404-DA20-14296E2E2C24}"/>
              </a:ext>
            </a:extLst>
          </p:cNvPr>
          <p:cNvSpPr txBox="1"/>
          <p:nvPr/>
        </p:nvSpPr>
        <p:spPr>
          <a:xfrm>
            <a:off x="2134336" y="2456472"/>
            <a:ext cx="72952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epartments (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 primary key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auto_increment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varchar(100) not null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73CBE-786A-47EC-3DDD-2044C6356450}"/>
              </a:ext>
            </a:extLst>
          </p:cNvPr>
          <p:cNvSpPr txBox="1"/>
          <p:nvPr/>
        </p:nvSpPr>
        <p:spPr>
          <a:xfrm>
            <a:off x="1529626" y="4410856"/>
            <a:ext cx="1722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7F026C-DC30-255B-A195-408A59B85451}"/>
              </a:ext>
            </a:extLst>
          </p:cNvPr>
          <p:cNvSpPr txBox="1"/>
          <p:nvPr/>
        </p:nvSpPr>
        <p:spPr>
          <a:xfrm>
            <a:off x="1778633" y="3687578"/>
            <a:ext cx="5165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departments</a:t>
            </a:r>
            <a:r>
              <a:rPr lang="en-IN" dirty="0"/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95C88-D3BD-DD12-3978-16D0200C3538}"/>
              </a:ext>
            </a:extLst>
          </p:cNvPr>
          <p:cNvSpPr txBox="1"/>
          <p:nvPr/>
        </p:nvSpPr>
        <p:spPr>
          <a:xfrm>
            <a:off x="2054189" y="1871697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Bahnschrift" panose="020B0502040204020203" pitchFamily="34" charset="0"/>
              </a:rPr>
              <a:t>Create </a:t>
            </a:r>
            <a:r>
              <a:rPr lang="en-US" sz="3200" dirty="0">
                <a:latin typeface="Bahnschrift" panose="020B0502040204020203" pitchFamily="34" charset="0"/>
              </a:rPr>
              <a:t>table for departments </a:t>
            </a:r>
            <a:endParaRPr lang="en-IN" sz="3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55E27-1A50-1912-13B4-1535763EF4F9}"/>
              </a:ext>
            </a:extLst>
          </p:cNvPr>
          <p:cNvSpPr txBox="1"/>
          <p:nvPr/>
        </p:nvSpPr>
        <p:spPr>
          <a:xfrm>
            <a:off x="2033466" y="281322"/>
            <a:ext cx="6093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effectLst/>
                <a:latin typeface="Bahnschrift" panose="020B0502040204020203" pitchFamily="34" charset="0"/>
              </a:rPr>
              <a:t>Create Database</a:t>
            </a:r>
            <a:r>
              <a:rPr lang="en-US" sz="3200" dirty="0">
                <a:latin typeface="Bahnschrift" panose="020B0502040204020203" pitchFamily="34" charset="0"/>
              </a:rPr>
              <a:t> 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83EC11-9113-CB75-838B-26CDD949F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26" y="4872183"/>
            <a:ext cx="8367517" cy="17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3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4440-A7F6-626F-79E8-4832E437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534" y="251792"/>
            <a:ext cx="5411448" cy="6145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table for doctors</a:t>
            </a:r>
            <a:endParaRPr lang="en-IN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CA2B9-6198-23BF-6F57-007B7C442CF8}"/>
              </a:ext>
            </a:extLst>
          </p:cNvPr>
          <p:cNvSpPr txBox="1"/>
          <p:nvPr/>
        </p:nvSpPr>
        <p:spPr>
          <a:xfrm>
            <a:off x="2067989" y="993171"/>
            <a:ext cx="866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table doctors (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 primary key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auto_increment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varchar(50),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varchar(50),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specialization varchar(100),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foreign key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references departments(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05088-E6B3-33B4-3C58-E4B7E59BB842}"/>
              </a:ext>
            </a:extLst>
          </p:cNvPr>
          <p:cNvSpPr txBox="1"/>
          <p:nvPr/>
        </p:nvSpPr>
        <p:spPr>
          <a:xfrm flipH="1">
            <a:off x="2067989" y="3368708"/>
            <a:ext cx="263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doctors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2B698-CB24-1AD6-207D-5E59659B720D}"/>
              </a:ext>
            </a:extLst>
          </p:cNvPr>
          <p:cNvSpPr txBox="1"/>
          <p:nvPr/>
        </p:nvSpPr>
        <p:spPr>
          <a:xfrm>
            <a:off x="1598951" y="3825885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07B00-871C-427F-DFE5-E8E49DD9F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89" y="4252228"/>
            <a:ext cx="7374083" cy="220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6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9DC4-AB05-C035-FC5E-3D0D04F1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449" y="50447"/>
            <a:ext cx="5531745" cy="69502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Create table for patients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97AF6-4A0F-6C63-E08D-CA765B4C5CEA}"/>
              </a:ext>
            </a:extLst>
          </p:cNvPr>
          <p:cNvSpPr txBox="1"/>
          <p:nvPr/>
        </p:nvSpPr>
        <p:spPr>
          <a:xfrm>
            <a:off x="1813810" y="717231"/>
            <a:ext cx="94887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 table patients (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 primary key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auto_increment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varchar(50),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varchar(50),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dob date,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gender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('male', 'female', 'other'),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contact_number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varchar(15),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email varchar(100) unique);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6AF3D-D2A0-94A4-D942-71C4A7AE87F1}"/>
              </a:ext>
            </a:extLst>
          </p:cNvPr>
          <p:cNvSpPr txBox="1"/>
          <p:nvPr/>
        </p:nvSpPr>
        <p:spPr>
          <a:xfrm>
            <a:off x="1813810" y="3043767"/>
            <a:ext cx="1488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patients</a:t>
            </a:r>
            <a:r>
              <a:rPr lang="en-IN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70E62-881A-AFE7-6ABF-5096B526A2B0}"/>
              </a:ext>
            </a:extLst>
          </p:cNvPr>
          <p:cNvSpPr txBox="1"/>
          <p:nvPr/>
        </p:nvSpPr>
        <p:spPr>
          <a:xfrm>
            <a:off x="1600646" y="3360628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29DDB2-28A8-9763-250E-B82BA7C1B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810" y="3969338"/>
            <a:ext cx="7828589" cy="258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46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E3A2-A496-42CB-139D-4D16B03D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802" y="12626"/>
            <a:ext cx="6594618" cy="7402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Create table for appointment</a:t>
            </a:r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D9C8C-3420-090C-8200-A4E665DC0DA3}"/>
              </a:ext>
            </a:extLst>
          </p:cNvPr>
          <p:cNvSpPr txBox="1"/>
          <p:nvPr/>
        </p:nvSpPr>
        <p:spPr>
          <a:xfrm>
            <a:off x="1770743" y="740233"/>
            <a:ext cx="95794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appointments (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 primary key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auto_increment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appointment_date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status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enum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('scheduled', 'completed', 'cancelled') default 'scheduled',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foreign key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references patients(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foreign key 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references doctors(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doctor_id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/>
              <a:t>);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84163-FBFF-6225-B312-DA6A58A1FD27}"/>
              </a:ext>
            </a:extLst>
          </p:cNvPr>
          <p:cNvSpPr txBox="1"/>
          <p:nvPr/>
        </p:nvSpPr>
        <p:spPr>
          <a:xfrm>
            <a:off x="1770743" y="3098898"/>
            <a:ext cx="2038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appointments</a:t>
            </a:r>
            <a:r>
              <a:rPr lang="en-IN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5E298C-19E5-0253-A707-B090DF878746}"/>
              </a:ext>
            </a:extLst>
          </p:cNvPr>
          <p:cNvSpPr txBox="1"/>
          <p:nvPr/>
        </p:nvSpPr>
        <p:spPr>
          <a:xfrm>
            <a:off x="1164190" y="3391288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>
                <a:latin typeface="Bahnschrift" panose="020B0502040204020203" pitchFamily="34" charset="0"/>
              </a:rPr>
              <a:t>output</a:t>
            </a:r>
            <a:endParaRPr lang="en-IN" sz="2000" u="sng" dirty="0">
              <a:latin typeface="Bahnschrif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CE4F1-0FD1-142F-B3F0-7B9A5520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87" y="3954051"/>
            <a:ext cx="10079484" cy="258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8764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4872</TotalTime>
  <Words>2151</Words>
  <Application>Microsoft Office PowerPoint</Application>
  <PresentationFormat>Widescreen</PresentationFormat>
  <Paragraphs>246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Bahnschrift</vt:lpstr>
      <vt:lpstr>Bahnschrift Light</vt:lpstr>
      <vt:lpstr>Calibri</vt:lpstr>
      <vt:lpstr>Century Gothic</vt:lpstr>
      <vt:lpstr>Wingdings</vt:lpstr>
      <vt:lpstr>Wingdings 3</vt:lpstr>
      <vt:lpstr>Wisp</vt:lpstr>
      <vt:lpstr>Database Design  for Hospital Management</vt:lpstr>
      <vt:lpstr>PowerPoint Presentation</vt:lpstr>
      <vt:lpstr>PowerPoint Presentation</vt:lpstr>
      <vt:lpstr>Database</vt:lpstr>
      <vt:lpstr>ER Diagram</vt:lpstr>
      <vt:lpstr>PowerPoint Presentation</vt:lpstr>
      <vt:lpstr>Creating table for doctors</vt:lpstr>
      <vt:lpstr>Create table for patients</vt:lpstr>
      <vt:lpstr>Create table for appointment</vt:lpstr>
      <vt:lpstr>Create table for prescriptions</vt:lpstr>
      <vt:lpstr>Create table for medications </vt:lpstr>
      <vt:lpstr>Show All Existing 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SAI RAM PARVATHAM</dc:creator>
  <cp:lastModifiedBy>SIVA SAI RAM PARVATHAM</cp:lastModifiedBy>
  <cp:revision>2</cp:revision>
  <dcterms:created xsi:type="dcterms:W3CDTF">2025-02-18T16:39:36Z</dcterms:created>
  <dcterms:modified xsi:type="dcterms:W3CDTF">2025-02-28T16:41:33Z</dcterms:modified>
</cp:coreProperties>
</file>